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48" r:id="rId2"/>
    <p:sldMasterId id="2147483662" r:id="rId3"/>
    <p:sldMasterId id="2147483674" r:id="rId4"/>
  </p:sldMasterIdLst>
  <p:notesMasterIdLst>
    <p:notesMasterId r:id="rId85"/>
  </p:notesMasterIdLst>
  <p:sldIdLst>
    <p:sldId id="256" r:id="rId5"/>
    <p:sldId id="257" r:id="rId6"/>
    <p:sldId id="259" r:id="rId7"/>
    <p:sldId id="260" r:id="rId8"/>
    <p:sldId id="340" r:id="rId9"/>
    <p:sldId id="261" r:id="rId10"/>
    <p:sldId id="352" r:id="rId11"/>
    <p:sldId id="262" r:id="rId12"/>
    <p:sldId id="353" r:id="rId13"/>
    <p:sldId id="354" r:id="rId14"/>
    <p:sldId id="263" r:id="rId15"/>
    <p:sldId id="355" r:id="rId16"/>
    <p:sldId id="356" r:id="rId17"/>
    <p:sldId id="264" r:id="rId18"/>
    <p:sldId id="357" r:id="rId19"/>
    <p:sldId id="358" r:id="rId20"/>
    <p:sldId id="265" r:id="rId21"/>
    <p:sldId id="359" r:id="rId22"/>
    <p:sldId id="360" r:id="rId23"/>
    <p:sldId id="284" r:id="rId24"/>
    <p:sldId id="266" r:id="rId25"/>
    <p:sldId id="268" r:id="rId26"/>
    <p:sldId id="269" r:id="rId27"/>
    <p:sldId id="270" r:id="rId28"/>
    <p:sldId id="271" r:id="rId29"/>
    <p:sldId id="339" r:id="rId30"/>
    <p:sldId id="275" r:id="rId31"/>
    <p:sldId id="341" r:id="rId32"/>
    <p:sldId id="343" r:id="rId33"/>
    <p:sldId id="276" r:id="rId34"/>
    <p:sldId id="345" r:id="rId35"/>
    <p:sldId id="346" r:id="rId36"/>
    <p:sldId id="347" r:id="rId37"/>
    <p:sldId id="348" r:id="rId38"/>
    <p:sldId id="306" r:id="rId39"/>
    <p:sldId id="283" r:id="rId40"/>
    <p:sldId id="299" r:id="rId41"/>
    <p:sldId id="300" r:id="rId42"/>
    <p:sldId id="302" r:id="rId43"/>
    <p:sldId id="303" r:id="rId44"/>
    <p:sldId id="304" r:id="rId45"/>
    <p:sldId id="305" r:id="rId46"/>
    <p:sldId id="338" r:id="rId47"/>
    <p:sldId id="349" r:id="rId48"/>
    <p:sldId id="350" r:id="rId49"/>
    <p:sldId id="342" r:id="rId50"/>
    <p:sldId id="351" r:id="rId51"/>
    <p:sldId id="308" r:id="rId52"/>
    <p:sldId id="309" r:id="rId53"/>
    <p:sldId id="310" r:id="rId54"/>
    <p:sldId id="311" r:id="rId55"/>
    <p:sldId id="361" r:id="rId56"/>
    <p:sldId id="301" r:id="rId57"/>
    <p:sldId id="258" r:id="rId58"/>
    <p:sldId id="362" r:id="rId59"/>
    <p:sldId id="312" r:id="rId60"/>
    <p:sldId id="313" r:id="rId61"/>
    <p:sldId id="314" r:id="rId62"/>
    <p:sldId id="315" r:id="rId63"/>
    <p:sldId id="317" r:id="rId64"/>
    <p:sldId id="316" r:id="rId65"/>
    <p:sldId id="318" r:id="rId66"/>
    <p:sldId id="319" r:id="rId67"/>
    <p:sldId id="320" r:id="rId68"/>
    <p:sldId id="321" r:id="rId69"/>
    <p:sldId id="322" r:id="rId70"/>
    <p:sldId id="323" r:id="rId71"/>
    <p:sldId id="324" r:id="rId72"/>
    <p:sldId id="325" r:id="rId73"/>
    <p:sldId id="326" r:id="rId74"/>
    <p:sldId id="327" r:id="rId75"/>
    <p:sldId id="329" r:id="rId76"/>
    <p:sldId id="330" r:id="rId77"/>
    <p:sldId id="331" r:id="rId78"/>
    <p:sldId id="332" r:id="rId79"/>
    <p:sldId id="333" r:id="rId80"/>
    <p:sldId id="334" r:id="rId81"/>
    <p:sldId id="335" r:id="rId82"/>
    <p:sldId id="336" r:id="rId83"/>
    <p:sldId id="337" r:id="rId8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C6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14" autoAdjust="0"/>
    <p:restoredTop sz="94660"/>
  </p:normalViewPr>
  <p:slideViewPr>
    <p:cSldViewPr snapToGrid="0">
      <p:cViewPr varScale="1">
        <p:scale>
          <a:sx n="105" d="100"/>
          <a:sy n="105" d="100"/>
        </p:scale>
        <p:origin x="94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tableStyles" Target="tableStyle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AB8922-793F-431D-8DCF-51014A6D7C9A}" type="doc">
      <dgm:prSet loTypeId="urn:microsoft.com/office/officeart/2005/8/layout/hierarchy3" loCatId="hierarchy" qsTypeId="urn:microsoft.com/office/officeart/2005/8/quickstyle/simple2" qsCatId="simple" csTypeId="urn:microsoft.com/office/officeart/2005/8/colors/accent2_1" csCatId="accent2" phldr="1"/>
      <dgm:spPr/>
      <dgm:t>
        <a:bodyPr/>
        <a:lstStyle/>
        <a:p>
          <a:endParaRPr lang="tr-TR"/>
        </a:p>
      </dgm:t>
    </dgm:pt>
    <dgm:pt modelId="{95BC9277-4536-4AEF-9C3A-9911077A72F1}">
      <dgm:prSet custT="1"/>
      <dgm:spPr/>
      <dgm:t>
        <a:bodyPr/>
        <a:lstStyle/>
        <a:p>
          <a:r>
            <a:rPr lang="tr-TR" sz="1600" b="1" dirty="0">
              <a:latin typeface="Arial" panose="020B0604020202020204" pitchFamily="34" charset="0"/>
              <a:cs typeface="Arial" panose="020B0604020202020204" pitchFamily="34" charset="0"/>
            </a:rPr>
            <a:t>1. Okuryazarlık Becerileri</a:t>
          </a:r>
        </a:p>
      </dgm:t>
    </dgm:pt>
    <dgm:pt modelId="{98D7F472-A54A-4DD3-8902-6C9CD3FBBC33}" type="parTrans" cxnId="{1A62D03D-86E9-4524-9CE2-1E96A358C08A}">
      <dgm:prSet custT="1"/>
      <dgm:spPr/>
      <dgm:t>
        <a:bodyPr/>
        <a:lstStyle/>
        <a:p>
          <a:endParaRPr lang="tr-TR" sz="1200" b="1">
            <a:latin typeface="Arial" panose="020B0604020202020204" pitchFamily="34" charset="0"/>
            <a:cs typeface="Arial" panose="020B0604020202020204" pitchFamily="34" charset="0"/>
          </a:endParaRPr>
        </a:p>
      </dgm:t>
    </dgm:pt>
    <dgm:pt modelId="{3E06A39F-6BD3-4522-ACBF-E4F0AE2FDB26}" type="sibTrans" cxnId="{1A62D03D-86E9-4524-9CE2-1E96A358C08A}">
      <dgm:prSet/>
      <dgm:spPr/>
      <dgm:t>
        <a:bodyPr/>
        <a:lstStyle/>
        <a:p>
          <a:endParaRPr lang="tr-TR" sz="1200" b="1">
            <a:latin typeface="Arial" panose="020B0604020202020204" pitchFamily="34" charset="0"/>
            <a:cs typeface="Arial" panose="020B0604020202020204" pitchFamily="34" charset="0"/>
          </a:endParaRPr>
        </a:p>
      </dgm:t>
    </dgm:pt>
    <dgm:pt modelId="{E8721C49-6711-44FF-8A6C-86F94C3D9DDB}">
      <dgm:prSet custT="1"/>
      <dgm:spPr/>
      <dgm:t>
        <a:bodyPr/>
        <a:lstStyle/>
        <a:p>
          <a:r>
            <a:rPr lang="tr-TR" sz="1500" b="1" dirty="0">
              <a:latin typeface="Arial" panose="020B0604020202020204" pitchFamily="34" charset="0"/>
              <a:cs typeface="Arial" panose="020B0604020202020204" pitchFamily="34" charset="0"/>
            </a:rPr>
            <a:t>2.1.Temel Beceriler </a:t>
          </a:r>
        </a:p>
      </dgm:t>
    </dgm:pt>
    <dgm:pt modelId="{D1288097-293C-4C9D-894A-990F986FF72C}" type="parTrans" cxnId="{DB6C2865-F891-4C38-96AF-DBA19D9013D1}">
      <dgm:prSet custT="1"/>
      <dgm:spPr/>
      <dgm:t>
        <a:bodyPr/>
        <a:lstStyle/>
        <a:p>
          <a:endParaRPr lang="tr-TR" sz="1200" b="1">
            <a:latin typeface="Arial" panose="020B0604020202020204" pitchFamily="34" charset="0"/>
            <a:cs typeface="Arial" panose="020B0604020202020204" pitchFamily="34" charset="0"/>
          </a:endParaRPr>
        </a:p>
      </dgm:t>
    </dgm:pt>
    <dgm:pt modelId="{3F81902F-15DD-44B2-955A-62AB7446AB51}" type="sibTrans" cxnId="{DB6C2865-F891-4C38-96AF-DBA19D9013D1}">
      <dgm:prSet/>
      <dgm:spPr/>
      <dgm:t>
        <a:bodyPr/>
        <a:lstStyle/>
        <a:p>
          <a:endParaRPr lang="tr-TR" sz="1200" b="1">
            <a:latin typeface="Arial" panose="020B0604020202020204" pitchFamily="34" charset="0"/>
            <a:cs typeface="Arial" panose="020B0604020202020204" pitchFamily="34" charset="0"/>
          </a:endParaRPr>
        </a:p>
      </dgm:t>
    </dgm:pt>
    <dgm:pt modelId="{7545EC02-565C-4B5A-8DD7-1C5FE1F1A178}">
      <dgm:prSet custT="1"/>
      <dgm:spPr/>
      <dgm:t>
        <a:bodyPr/>
        <a:lstStyle/>
        <a:p>
          <a:r>
            <a:rPr lang="tr-TR" sz="1500" b="1" dirty="0">
              <a:latin typeface="Arial" panose="020B0604020202020204" pitchFamily="34" charset="0"/>
              <a:cs typeface="Arial" panose="020B0604020202020204" pitchFamily="34" charset="0"/>
            </a:rPr>
            <a:t>2.2.Bütünleşik Beceriler</a:t>
          </a:r>
        </a:p>
      </dgm:t>
    </dgm:pt>
    <dgm:pt modelId="{BF3CCFCD-BFE0-489A-B0BE-78D4497A8E35}" type="parTrans" cxnId="{D626DA05-1750-4400-A765-3EB7A74D8CDF}">
      <dgm:prSet custT="1"/>
      <dgm:spPr/>
      <dgm:t>
        <a:bodyPr/>
        <a:lstStyle/>
        <a:p>
          <a:endParaRPr lang="tr-TR" sz="1200" b="1">
            <a:latin typeface="Arial" panose="020B0604020202020204" pitchFamily="34" charset="0"/>
            <a:cs typeface="Arial" panose="020B0604020202020204" pitchFamily="34" charset="0"/>
          </a:endParaRPr>
        </a:p>
      </dgm:t>
    </dgm:pt>
    <dgm:pt modelId="{50300B2D-C61D-46D4-9770-CEAB221B1942}" type="sibTrans" cxnId="{D626DA05-1750-4400-A765-3EB7A74D8CDF}">
      <dgm:prSet/>
      <dgm:spPr/>
      <dgm:t>
        <a:bodyPr/>
        <a:lstStyle/>
        <a:p>
          <a:endParaRPr lang="tr-TR" sz="1200" b="1">
            <a:latin typeface="Arial" panose="020B0604020202020204" pitchFamily="34" charset="0"/>
            <a:cs typeface="Arial" panose="020B0604020202020204" pitchFamily="34" charset="0"/>
          </a:endParaRPr>
        </a:p>
      </dgm:t>
    </dgm:pt>
    <dgm:pt modelId="{8477B1F0-D23A-4998-9ED6-34CB6B21A97C}">
      <dgm:prSet custT="1"/>
      <dgm:spPr/>
      <dgm:t>
        <a:bodyPr/>
        <a:lstStyle/>
        <a:p>
          <a:r>
            <a:rPr lang="tr-TR" sz="1600" b="1" dirty="0">
              <a:latin typeface="Arial" panose="020B0604020202020204" pitchFamily="34" charset="0"/>
              <a:cs typeface="Arial" panose="020B0604020202020204" pitchFamily="34" charset="0"/>
            </a:rPr>
            <a:t>3. Sosyal-Duygusal Öğrenme Becerileri</a:t>
          </a:r>
        </a:p>
      </dgm:t>
    </dgm:pt>
    <dgm:pt modelId="{F3A11854-7258-49F3-A205-D46BF852A027}" type="parTrans" cxnId="{A8D32FF0-5697-4244-BBF9-259731CF51CE}">
      <dgm:prSet custT="1"/>
      <dgm:spPr/>
      <dgm:t>
        <a:bodyPr/>
        <a:lstStyle/>
        <a:p>
          <a:endParaRPr lang="tr-TR" sz="1200" b="1">
            <a:latin typeface="Arial" panose="020B0604020202020204" pitchFamily="34" charset="0"/>
            <a:cs typeface="Arial" panose="020B0604020202020204" pitchFamily="34" charset="0"/>
          </a:endParaRPr>
        </a:p>
      </dgm:t>
    </dgm:pt>
    <dgm:pt modelId="{34521AC7-6FBF-4801-948B-FF0F85196339}" type="sibTrans" cxnId="{A8D32FF0-5697-4244-BBF9-259731CF51CE}">
      <dgm:prSet/>
      <dgm:spPr/>
      <dgm:t>
        <a:bodyPr/>
        <a:lstStyle/>
        <a:p>
          <a:endParaRPr lang="tr-TR" sz="1200" b="1">
            <a:latin typeface="Arial" panose="020B0604020202020204" pitchFamily="34" charset="0"/>
            <a:cs typeface="Arial" panose="020B0604020202020204" pitchFamily="34" charset="0"/>
          </a:endParaRPr>
        </a:p>
      </dgm:t>
    </dgm:pt>
    <dgm:pt modelId="{89F9FEC1-DA69-42A6-AF3A-8C89E30AC4F7}">
      <dgm:prSet custT="1"/>
      <dgm:spPr/>
      <dgm:t>
        <a:bodyPr/>
        <a:lstStyle/>
        <a:p>
          <a:r>
            <a:rPr lang="tr-TR" sz="1500" b="1" dirty="0">
              <a:latin typeface="Arial" panose="020B0604020202020204" pitchFamily="34" charset="0"/>
              <a:cs typeface="Arial" panose="020B0604020202020204" pitchFamily="34" charset="0"/>
            </a:rPr>
            <a:t>3.1.Benlik Becerileri</a:t>
          </a:r>
        </a:p>
      </dgm:t>
    </dgm:pt>
    <dgm:pt modelId="{9ADDC4E4-A0BA-403B-BB8E-70579F4920FB}" type="parTrans" cxnId="{4D697B71-1AAF-4216-8CEF-5068DDF45EB2}">
      <dgm:prSet custT="1"/>
      <dgm:spPr/>
      <dgm:t>
        <a:bodyPr/>
        <a:lstStyle/>
        <a:p>
          <a:endParaRPr lang="tr-TR" sz="1200" b="1">
            <a:latin typeface="Arial" panose="020B0604020202020204" pitchFamily="34" charset="0"/>
            <a:cs typeface="Arial" panose="020B0604020202020204" pitchFamily="34" charset="0"/>
          </a:endParaRPr>
        </a:p>
      </dgm:t>
    </dgm:pt>
    <dgm:pt modelId="{0180DFD5-9003-4F16-B248-ED7360397123}" type="sibTrans" cxnId="{4D697B71-1AAF-4216-8CEF-5068DDF45EB2}">
      <dgm:prSet/>
      <dgm:spPr/>
      <dgm:t>
        <a:bodyPr/>
        <a:lstStyle/>
        <a:p>
          <a:endParaRPr lang="tr-TR" sz="1200" b="1">
            <a:latin typeface="Arial" panose="020B0604020202020204" pitchFamily="34" charset="0"/>
            <a:cs typeface="Arial" panose="020B0604020202020204" pitchFamily="34" charset="0"/>
          </a:endParaRPr>
        </a:p>
      </dgm:t>
    </dgm:pt>
    <dgm:pt modelId="{D4D53CAD-8421-4007-ABBA-C7E7760A552C}">
      <dgm:prSet custT="1"/>
      <dgm:spPr/>
      <dgm:t>
        <a:bodyPr/>
        <a:lstStyle/>
        <a:p>
          <a:r>
            <a:rPr lang="tr-TR" sz="1500" b="1" dirty="0">
              <a:latin typeface="Arial" panose="020B0604020202020204" pitchFamily="34" charset="0"/>
              <a:cs typeface="Arial" panose="020B0604020202020204" pitchFamily="34" charset="0"/>
            </a:rPr>
            <a:t>3.2.Sosyal Yaşam Becerileri</a:t>
          </a:r>
        </a:p>
      </dgm:t>
    </dgm:pt>
    <dgm:pt modelId="{619AF52A-21E6-4B94-B231-E3D2ED3E6D2C}" type="parTrans" cxnId="{C3E25818-A191-4BA2-934C-2F3816F772FB}">
      <dgm:prSet custT="1"/>
      <dgm:spPr/>
      <dgm:t>
        <a:bodyPr/>
        <a:lstStyle/>
        <a:p>
          <a:endParaRPr lang="tr-TR" sz="1200" b="1">
            <a:latin typeface="Arial" panose="020B0604020202020204" pitchFamily="34" charset="0"/>
            <a:cs typeface="Arial" panose="020B0604020202020204" pitchFamily="34" charset="0"/>
          </a:endParaRPr>
        </a:p>
      </dgm:t>
    </dgm:pt>
    <dgm:pt modelId="{4656F776-3C19-44A6-9344-F65A50F4D4EC}" type="sibTrans" cxnId="{C3E25818-A191-4BA2-934C-2F3816F772FB}">
      <dgm:prSet/>
      <dgm:spPr/>
      <dgm:t>
        <a:bodyPr/>
        <a:lstStyle/>
        <a:p>
          <a:endParaRPr lang="tr-TR" sz="1200" b="1">
            <a:latin typeface="Arial" panose="020B0604020202020204" pitchFamily="34" charset="0"/>
            <a:cs typeface="Arial" panose="020B0604020202020204" pitchFamily="34" charset="0"/>
          </a:endParaRPr>
        </a:p>
      </dgm:t>
    </dgm:pt>
    <dgm:pt modelId="{085D4F9F-0A0C-467A-935B-39BBC3AD1D71}">
      <dgm:prSet custT="1"/>
      <dgm:spPr/>
      <dgm:t>
        <a:bodyPr/>
        <a:lstStyle/>
        <a:p>
          <a:r>
            <a:rPr lang="tr-TR" sz="1600" b="1" dirty="0">
              <a:latin typeface="Arial" panose="020B0604020202020204" pitchFamily="34" charset="0"/>
              <a:cs typeface="Arial" panose="020B0604020202020204" pitchFamily="34" charset="0"/>
            </a:rPr>
            <a:t>4. Alan Becerileri</a:t>
          </a:r>
        </a:p>
      </dgm:t>
    </dgm:pt>
    <dgm:pt modelId="{3BD01569-AEB7-4120-BA4B-EF000C30A4B0}" type="parTrans" cxnId="{AA09F9E5-B8EF-4319-A92B-07401309DFE8}">
      <dgm:prSet custT="1"/>
      <dgm:spPr/>
      <dgm:t>
        <a:bodyPr/>
        <a:lstStyle/>
        <a:p>
          <a:endParaRPr lang="tr-TR" sz="1200" b="1">
            <a:latin typeface="Arial" panose="020B0604020202020204" pitchFamily="34" charset="0"/>
            <a:cs typeface="Arial" panose="020B0604020202020204" pitchFamily="34" charset="0"/>
          </a:endParaRPr>
        </a:p>
      </dgm:t>
    </dgm:pt>
    <dgm:pt modelId="{D3EC0531-0D9E-4753-8F4A-DB4D9F1C7FB4}" type="sibTrans" cxnId="{AA09F9E5-B8EF-4319-A92B-07401309DFE8}">
      <dgm:prSet/>
      <dgm:spPr/>
      <dgm:t>
        <a:bodyPr/>
        <a:lstStyle/>
        <a:p>
          <a:endParaRPr lang="tr-TR" sz="1200" b="1">
            <a:latin typeface="Arial" panose="020B0604020202020204" pitchFamily="34" charset="0"/>
            <a:cs typeface="Arial" panose="020B0604020202020204" pitchFamily="34" charset="0"/>
          </a:endParaRPr>
        </a:p>
      </dgm:t>
    </dgm:pt>
    <dgm:pt modelId="{2031DDAF-9082-4293-9F3E-77FDF6160DB3}">
      <dgm:prSet custT="1"/>
      <dgm:spPr/>
      <dgm:t>
        <a:bodyPr/>
        <a:lstStyle/>
        <a:p>
          <a:r>
            <a:rPr lang="tr-TR" sz="1500" b="1" dirty="0">
              <a:latin typeface="Arial" panose="020B0604020202020204" pitchFamily="34" charset="0"/>
              <a:cs typeface="Arial" panose="020B0604020202020204" pitchFamily="34" charset="0"/>
            </a:rPr>
            <a:t>4.1.Türkçe Alan Becerileri</a:t>
          </a:r>
        </a:p>
      </dgm:t>
    </dgm:pt>
    <dgm:pt modelId="{86FD008A-4307-4AA7-AEAA-9F6C379993E1}" type="parTrans" cxnId="{EF89FF86-C8A5-4C6C-9898-BBD91416E65A}">
      <dgm:prSet custT="1"/>
      <dgm:spPr/>
      <dgm:t>
        <a:bodyPr/>
        <a:lstStyle/>
        <a:p>
          <a:endParaRPr lang="tr-TR" sz="1200" b="1">
            <a:latin typeface="Arial" panose="020B0604020202020204" pitchFamily="34" charset="0"/>
            <a:cs typeface="Arial" panose="020B0604020202020204" pitchFamily="34" charset="0"/>
          </a:endParaRPr>
        </a:p>
      </dgm:t>
    </dgm:pt>
    <dgm:pt modelId="{8CB0CC37-9472-4E1A-93D5-E5818C7F4A87}" type="sibTrans" cxnId="{EF89FF86-C8A5-4C6C-9898-BBD91416E65A}">
      <dgm:prSet/>
      <dgm:spPr/>
      <dgm:t>
        <a:bodyPr/>
        <a:lstStyle/>
        <a:p>
          <a:endParaRPr lang="tr-TR" sz="1200" b="1">
            <a:latin typeface="Arial" panose="020B0604020202020204" pitchFamily="34" charset="0"/>
            <a:cs typeface="Arial" panose="020B0604020202020204" pitchFamily="34" charset="0"/>
          </a:endParaRPr>
        </a:p>
      </dgm:t>
    </dgm:pt>
    <dgm:pt modelId="{48F82101-5397-4917-AF16-CF763DAF3E79}">
      <dgm:prSet custT="1"/>
      <dgm:spPr/>
      <dgm:t>
        <a:bodyPr/>
        <a:lstStyle/>
        <a:p>
          <a:r>
            <a:rPr lang="tr-TR" sz="1500" b="1" dirty="0">
              <a:latin typeface="Arial" panose="020B0604020202020204" pitchFamily="34" charset="0"/>
              <a:cs typeface="Arial" panose="020B0604020202020204" pitchFamily="34" charset="0"/>
            </a:rPr>
            <a:t>4.2.Matematik Alan Becerileri</a:t>
          </a:r>
        </a:p>
      </dgm:t>
    </dgm:pt>
    <dgm:pt modelId="{432909D9-7FCF-4E0B-B374-4E4F591FFF16}" type="parTrans" cxnId="{BD744AB9-81DB-44D1-ADFC-DA9F4B9C5A34}">
      <dgm:prSet custT="1"/>
      <dgm:spPr/>
      <dgm:t>
        <a:bodyPr/>
        <a:lstStyle/>
        <a:p>
          <a:endParaRPr lang="tr-TR" sz="1200" b="1">
            <a:latin typeface="Arial" panose="020B0604020202020204" pitchFamily="34" charset="0"/>
            <a:cs typeface="Arial" panose="020B0604020202020204" pitchFamily="34" charset="0"/>
          </a:endParaRPr>
        </a:p>
      </dgm:t>
    </dgm:pt>
    <dgm:pt modelId="{76F53A1A-F9B4-4753-A818-AFE96153CA79}" type="sibTrans" cxnId="{BD744AB9-81DB-44D1-ADFC-DA9F4B9C5A34}">
      <dgm:prSet/>
      <dgm:spPr/>
      <dgm:t>
        <a:bodyPr/>
        <a:lstStyle/>
        <a:p>
          <a:endParaRPr lang="tr-TR" sz="1200" b="1">
            <a:latin typeface="Arial" panose="020B0604020202020204" pitchFamily="34" charset="0"/>
            <a:cs typeface="Arial" panose="020B0604020202020204" pitchFamily="34" charset="0"/>
          </a:endParaRPr>
        </a:p>
      </dgm:t>
    </dgm:pt>
    <dgm:pt modelId="{DC6048C4-782A-4224-826A-53106A8E1F59}">
      <dgm:prSet custT="1"/>
      <dgm:spPr/>
      <dgm:t>
        <a:bodyPr/>
        <a:lstStyle/>
        <a:p>
          <a:r>
            <a:rPr lang="tr-TR" sz="1500" b="1" dirty="0">
              <a:latin typeface="Arial" panose="020B0604020202020204" pitchFamily="34" charset="0"/>
              <a:cs typeface="Arial" panose="020B0604020202020204" pitchFamily="34" charset="0"/>
            </a:rPr>
            <a:t>4.3.Fen Bilimleri Alan Becerileri</a:t>
          </a:r>
        </a:p>
      </dgm:t>
    </dgm:pt>
    <dgm:pt modelId="{0333894E-FA55-43B1-87C4-768120E5906B}" type="parTrans" cxnId="{C13E6FF7-508C-415D-9285-2AC4AC3E4324}">
      <dgm:prSet custT="1"/>
      <dgm:spPr/>
      <dgm:t>
        <a:bodyPr/>
        <a:lstStyle/>
        <a:p>
          <a:endParaRPr lang="tr-TR" sz="1200" b="1">
            <a:latin typeface="Arial" panose="020B0604020202020204" pitchFamily="34" charset="0"/>
            <a:cs typeface="Arial" panose="020B0604020202020204" pitchFamily="34" charset="0"/>
          </a:endParaRPr>
        </a:p>
      </dgm:t>
    </dgm:pt>
    <dgm:pt modelId="{40A99F06-48AA-4181-A345-62B39C72D848}" type="sibTrans" cxnId="{C13E6FF7-508C-415D-9285-2AC4AC3E4324}">
      <dgm:prSet/>
      <dgm:spPr/>
      <dgm:t>
        <a:bodyPr/>
        <a:lstStyle/>
        <a:p>
          <a:endParaRPr lang="tr-TR" sz="1200" b="1">
            <a:latin typeface="Arial" panose="020B0604020202020204" pitchFamily="34" charset="0"/>
            <a:cs typeface="Arial" panose="020B0604020202020204" pitchFamily="34" charset="0"/>
          </a:endParaRPr>
        </a:p>
      </dgm:t>
    </dgm:pt>
    <dgm:pt modelId="{6A19D211-EFED-48F7-B87A-3F8E1BF97FC2}">
      <dgm:prSet custT="1"/>
      <dgm:spPr/>
      <dgm:t>
        <a:bodyPr/>
        <a:lstStyle/>
        <a:p>
          <a:r>
            <a:rPr lang="tr-TR" sz="1500" b="1" dirty="0">
              <a:latin typeface="Arial" panose="020B0604020202020204" pitchFamily="34" charset="0"/>
              <a:cs typeface="Arial" panose="020B0604020202020204" pitchFamily="34" charset="0"/>
            </a:rPr>
            <a:t>4.4.Sosyal Bilimler Alan Becerileri</a:t>
          </a:r>
        </a:p>
      </dgm:t>
    </dgm:pt>
    <dgm:pt modelId="{A154F90C-DB4C-49EA-9E24-6550CAD6FC2B}" type="parTrans" cxnId="{D4781CB5-1B89-4926-AC8D-8AE93DE26A64}">
      <dgm:prSet custT="1"/>
      <dgm:spPr/>
      <dgm:t>
        <a:bodyPr/>
        <a:lstStyle/>
        <a:p>
          <a:endParaRPr lang="tr-TR" sz="1200" b="1">
            <a:latin typeface="Arial" panose="020B0604020202020204" pitchFamily="34" charset="0"/>
            <a:cs typeface="Arial" panose="020B0604020202020204" pitchFamily="34" charset="0"/>
          </a:endParaRPr>
        </a:p>
      </dgm:t>
    </dgm:pt>
    <dgm:pt modelId="{FA77E1AE-EBF7-4D89-96CB-152009C0ABE6}" type="sibTrans" cxnId="{D4781CB5-1B89-4926-AC8D-8AE93DE26A64}">
      <dgm:prSet/>
      <dgm:spPr/>
      <dgm:t>
        <a:bodyPr/>
        <a:lstStyle/>
        <a:p>
          <a:endParaRPr lang="tr-TR" sz="1200" b="1">
            <a:latin typeface="Arial" panose="020B0604020202020204" pitchFamily="34" charset="0"/>
            <a:cs typeface="Arial" panose="020B0604020202020204" pitchFamily="34" charset="0"/>
          </a:endParaRPr>
        </a:p>
      </dgm:t>
    </dgm:pt>
    <dgm:pt modelId="{69B0E3C2-3A73-4182-8B0C-54E4B9A1E257}">
      <dgm:prSet custT="1"/>
      <dgm:spPr/>
      <dgm:t>
        <a:bodyPr/>
        <a:lstStyle/>
        <a:p>
          <a:r>
            <a:rPr lang="tr-TR" sz="1600" b="1" dirty="0">
              <a:latin typeface="Arial" panose="020B0604020202020204" pitchFamily="34" charset="0"/>
              <a:cs typeface="Arial" panose="020B0604020202020204" pitchFamily="34" charset="0"/>
            </a:rPr>
            <a:t>5. Fiziksel Beceriler</a:t>
          </a:r>
        </a:p>
      </dgm:t>
    </dgm:pt>
    <dgm:pt modelId="{3D53CBAD-BD6B-4226-A25B-44E37BD19185}" type="parTrans" cxnId="{E2751C83-EB0A-4642-BB53-2A68E288783F}">
      <dgm:prSet custT="1"/>
      <dgm:spPr/>
      <dgm:t>
        <a:bodyPr/>
        <a:lstStyle/>
        <a:p>
          <a:endParaRPr lang="tr-TR" sz="1200" b="1">
            <a:latin typeface="Arial" panose="020B0604020202020204" pitchFamily="34" charset="0"/>
            <a:cs typeface="Arial" panose="020B0604020202020204" pitchFamily="34" charset="0"/>
          </a:endParaRPr>
        </a:p>
      </dgm:t>
    </dgm:pt>
    <dgm:pt modelId="{97309F23-22BC-4B84-937D-3C3C7EF96EFE}" type="sibTrans" cxnId="{E2751C83-EB0A-4642-BB53-2A68E288783F}">
      <dgm:prSet/>
      <dgm:spPr/>
      <dgm:t>
        <a:bodyPr/>
        <a:lstStyle/>
        <a:p>
          <a:endParaRPr lang="tr-TR" sz="1200" b="1">
            <a:latin typeface="Arial" panose="020B0604020202020204" pitchFamily="34" charset="0"/>
            <a:cs typeface="Arial" panose="020B0604020202020204" pitchFamily="34" charset="0"/>
          </a:endParaRPr>
        </a:p>
      </dgm:t>
    </dgm:pt>
    <dgm:pt modelId="{01B1D1DB-BCE8-46CA-A8D2-4F837CD0676E}">
      <dgm:prSet custT="1"/>
      <dgm:spPr/>
      <dgm:t>
        <a:bodyPr/>
        <a:lstStyle/>
        <a:p>
          <a:r>
            <a:rPr lang="tr-TR" sz="1600" b="1">
              <a:latin typeface="Arial" panose="020B0604020202020204" pitchFamily="34" charset="0"/>
              <a:cs typeface="Arial" panose="020B0604020202020204" pitchFamily="34" charset="0"/>
            </a:rPr>
            <a:t>2. Kavramsal Beceriler</a:t>
          </a:r>
          <a:endParaRPr lang="tr-TR" sz="1600" b="1" dirty="0">
            <a:latin typeface="Arial" panose="020B0604020202020204" pitchFamily="34" charset="0"/>
            <a:cs typeface="Arial" panose="020B0604020202020204" pitchFamily="34" charset="0"/>
          </a:endParaRPr>
        </a:p>
      </dgm:t>
    </dgm:pt>
    <dgm:pt modelId="{4D1AA2BD-2FE6-43A2-BB63-AB73A56177E8}" type="parTrans" cxnId="{B1D8419F-51CA-435C-8D11-4B8C6D76D21E}">
      <dgm:prSet/>
      <dgm:spPr/>
      <dgm:t>
        <a:bodyPr/>
        <a:lstStyle/>
        <a:p>
          <a:endParaRPr lang="tr-TR" b="1"/>
        </a:p>
      </dgm:t>
    </dgm:pt>
    <dgm:pt modelId="{D9A1144D-51D6-4EFD-AF9F-69C78CA2737F}" type="sibTrans" cxnId="{B1D8419F-51CA-435C-8D11-4B8C6D76D21E}">
      <dgm:prSet/>
      <dgm:spPr/>
      <dgm:t>
        <a:bodyPr/>
        <a:lstStyle/>
        <a:p>
          <a:endParaRPr lang="tr-TR" b="1"/>
        </a:p>
      </dgm:t>
    </dgm:pt>
    <dgm:pt modelId="{6F38A1BC-32E2-4358-8CCE-D998890134DF}">
      <dgm:prSet custT="1"/>
      <dgm:spPr/>
      <dgm:t>
        <a:bodyPr/>
        <a:lstStyle/>
        <a:p>
          <a:r>
            <a:rPr lang="tr-TR" sz="1500" b="1" dirty="0">
              <a:latin typeface="Arial" panose="020B0604020202020204" pitchFamily="34" charset="0"/>
              <a:cs typeface="Arial" panose="020B0604020202020204" pitchFamily="34" charset="0"/>
            </a:rPr>
            <a:t>Bilgi Okuryazarlığı</a:t>
          </a:r>
        </a:p>
      </dgm:t>
    </dgm:pt>
    <dgm:pt modelId="{9A742293-F5EF-4114-95BD-2E0B6909B507}" type="parTrans" cxnId="{58626C8C-2F83-461C-A3D1-BB1404FA923E}">
      <dgm:prSet/>
      <dgm:spPr/>
      <dgm:t>
        <a:bodyPr/>
        <a:lstStyle/>
        <a:p>
          <a:endParaRPr lang="tr-TR" b="1"/>
        </a:p>
      </dgm:t>
    </dgm:pt>
    <dgm:pt modelId="{E64FF1BF-E060-4E34-9DC7-601DE613849A}" type="sibTrans" cxnId="{58626C8C-2F83-461C-A3D1-BB1404FA923E}">
      <dgm:prSet/>
      <dgm:spPr/>
      <dgm:t>
        <a:bodyPr/>
        <a:lstStyle/>
        <a:p>
          <a:endParaRPr lang="tr-TR" b="1"/>
        </a:p>
      </dgm:t>
    </dgm:pt>
    <dgm:pt modelId="{C18EB9EA-B8AA-4445-953A-CA115E0D4F5F}">
      <dgm:prSet custT="1"/>
      <dgm:spPr/>
      <dgm:t>
        <a:bodyPr/>
        <a:lstStyle/>
        <a:p>
          <a:r>
            <a:rPr lang="tr-TR" sz="1500" b="1" dirty="0">
              <a:latin typeface="Arial" panose="020B0604020202020204" pitchFamily="34" charset="0"/>
              <a:cs typeface="Arial" panose="020B0604020202020204" pitchFamily="34" charset="0"/>
            </a:rPr>
            <a:t>Dijital Okuryazarlık</a:t>
          </a:r>
        </a:p>
      </dgm:t>
    </dgm:pt>
    <dgm:pt modelId="{34D4108E-341B-4AD3-A43F-21F8B6D7466F}" type="parTrans" cxnId="{B08925F0-E3C3-4D51-ACEC-35B1F4BF98A0}">
      <dgm:prSet/>
      <dgm:spPr/>
      <dgm:t>
        <a:bodyPr/>
        <a:lstStyle/>
        <a:p>
          <a:endParaRPr lang="tr-TR" b="1"/>
        </a:p>
      </dgm:t>
    </dgm:pt>
    <dgm:pt modelId="{76E444E8-5535-4BA9-B382-A48DAE2D75A0}" type="sibTrans" cxnId="{B08925F0-E3C3-4D51-ACEC-35B1F4BF98A0}">
      <dgm:prSet/>
      <dgm:spPr/>
      <dgm:t>
        <a:bodyPr/>
        <a:lstStyle/>
        <a:p>
          <a:endParaRPr lang="tr-TR" b="1"/>
        </a:p>
      </dgm:t>
    </dgm:pt>
    <dgm:pt modelId="{26B21F2D-C6BB-472D-B41D-F3913F741EEF}">
      <dgm:prSet custT="1"/>
      <dgm:spPr/>
      <dgm:t>
        <a:bodyPr/>
        <a:lstStyle/>
        <a:p>
          <a:r>
            <a:rPr lang="tr-TR" sz="1500" b="1" dirty="0">
              <a:latin typeface="Arial" panose="020B0604020202020204" pitchFamily="34" charset="0"/>
              <a:cs typeface="Arial" panose="020B0604020202020204" pitchFamily="34" charset="0"/>
            </a:rPr>
            <a:t>Finansal Okuryazarlık</a:t>
          </a:r>
        </a:p>
      </dgm:t>
    </dgm:pt>
    <dgm:pt modelId="{2D9CFD3C-999C-4E9D-8D01-EE5D38E528D9}" type="parTrans" cxnId="{39D3A88D-64A4-4D68-AA09-C2EA099BEE95}">
      <dgm:prSet/>
      <dgm:spPr/>
      <dgm:t>
        <a:bodyPr/>
        <a:lstStyle/>
        <a:p>
          <a:endParaRPr lang="tr-TR" b="1"/>
        </a:p>
      </dgm:t>
    </dgm:pt>
    <dgm:pt modelId="{F93BA388-D116-4BB5-A991-D011C0217F0C}" type="sibTrans" cxnId="{39D3A88D-64A4-4D68-AA09-C2EA099BEE95}">
      <dgm:prSet/>
      <dgm:spPr/>
      <dgm:t>
        <a:bodyPr/>
        <a:lstStyle/>
        <a:p>
          <a:endParaRPr lang="tr-TR" b="1"/>
        </a:p>
      </dgm:t>
    </dgm:pt>
    <dgm:pt modelId="{26E4E03C-F8FC-40EE-A66C-EFC0F5F79EA7}">
      <dgm:prSet custT="1"/>
      <dgm:spPr/>
      <dgm:t>
        <a:bodyPr/>
        <a:lstStyle/>
        <a:p>
          <a:r>
            <a:rPr lang="tr-TR" sz="1500" b="1" dirty="0">
              <a:latin typeface="Arial" panose="020B0604020202020204" pitchFamily="34" charset="0"/>
              <a:cs typeface="Arial" panose="020B0604020202020204" pitchFamily="34" charset="0"/>
            </a:rPr>
            <a:t>…</a:t>
          </a:r>
        </a:p>
      </dgm:t>
    </dgm:pt>
    <dgm:pt modelId="{195B9F3A-4FCC-4F68-83AB-0C4C00895BB7}" type="parTrans" cxnId="{3AE901F0-CE32-44BA-9C01-B7717AAC33A1}">
      <dgm:prSet/>
      <dgm:spPr/>
      <dgm:t>
        <a:bodyPr/>
        <a:lstStyle/>
        <a:p>
          <a:endParaRPr lang="tr-TR" b="1"/>
        </a:p>
      </dgm:t>
    </dgm:pt>
    <dgm:pt modelId="{4015EC6E-4E01-4493-BF22-4AEB383D40ED}" type="sibTrans" cxnId="{3AE901F0-CE32-44BA-9C01-B7717AAC33A1}">
      <dgm:prSet/>
      <dgm:spPr/>
      <dgm:t>
        <a:bodyPr/>
        <a:lstStyle/>
        <a:p>
          <a:endParaRPr lang="tr-TR" b="1"/>
        </a:p>
      </dgm:t>
    </dgm:pt>
    <dgm:pt modelId="{ED809F89-3843-4568-B4D5-E4F4A36E49DC}">
      <dgm:prSet custT="1"/>
      <dgm:spPr/>
      <dgm:t>
        <a:bodyPr/>
        <a:lstStyle/>
        <a:p>
          <a:r>
            <a:rPr lang="tr-TR" sz="1500" b="1" dirty="0">
              <a:latin typeface="Arial" panose="020B0604020202020204" pitchFamily="34" charset="0"/>
              <a:cs typeface="Arial" panose="020B0604020202020204" pitchFamily="34" charset="0"/>
            </a:rPr>
            <a:t>2.3.Üst Düzey Düşünme Becerileri</a:t>
          </a:r>
        </a:p>
      </dgm:t>
    </dgm:pt>
    <dgm:pt modelId="{BFAD656A-ABA4-466F-A5A8-5971AECD4D43}" type="sibTrans" cxnId="{B99524C9-6189-4BBC-A29B-DFD66B91C2DB}">
      <dgm:prSet/>
      <dgm:spPr/>
      <dgm:t>
        <a:bodyPr/>
        <a:lstStyle/>
        <a:p>
          <a:endParaRPr lang="tr-TR" sz="1200" b="1">
            <a:latin typeface="Arial" panose="020B0604020202020204" pitchFamily="34" charset="0"/>
            <a:cs typeface="Arial" panose="020B0604020202020204" pitchFamily="34" charset="0"/>
          </a:endParaRPr>
        </a:p>
      </dgm:t>
    </dgm:pt>
    <dgm:pt modelId="{F1E65F64-1397-4AA4-9974-D403BBA3D8DC}" type="parTrans" cxnId="{B99524C9-6189-4BBC-A29B-DFD66B91C2DB}">
      <dgm:prSet custT="1"/>
      <dgm:spPr/>
      <dgm:t>
        <a:bodyPr/>
        <a:lstStyle/>
        <a:p>
          <a:endParaRPr lang="tr-TR" sz="1200" b="1">
            <a:latin typeface="Arial" panose="020B0604020202020204" pitchFamily="34" charset="0"/>
            <a:cs typeface="Arial" panose="020B0604020202020204" pitchFamily="34" charset="0"/>
          </a:endParaRPr>
        </a:p>
      </dgm:t>
    </dgm:pt>
    <dgm:pt modelId="{F48AB0F4-ADC9-4F4F-87C7-E907E3251892}" type="pres">
      <dgm:prSet presAssocID="{84AB8922-793F-431D-8DCF-51014A6D7C9A}" presName="diagram" presStyleCnt="0">
        <dgm:presLayoutVars>
          <dgm:chPref val="1"/>
          <dgm:dir/>
          <dgm:animOne val="branch"/>
          <dgm:animLvl val="lvl"/>
          <dgm:resizeHandles/>
        </dgm:presLayoutVars>
      </dgm:prSet>
      <dgm:spPr/>
    </dgm:pt>
    <dgm:pt modelId="{B3326646-9202-4C2D-8456-9B88AE7B4057}" type="pres">
      <dgm:prSet presAssocID="{95BC9277-4536-4AEF-9C3A-9911077A72F1}" presName="root" presStyleCnt="0"/>
      <dgm:spPr/>
    </dgm:pt>
    <dgm:pt modelId="{E56A80FA-4A15-47F8-9615-114A2A207A26}" type="pres">
      <dgm:prSet presAssocID="{95BC9277-4536-4AEF-9C3A-9911077A72F1}" presName="rootComposite" presStyleCnt="0"/>
      <dgm:spPr/>
    </dgm:pt>
    <dgm:pt modelId="{2BE76014-B339-44CB-AA87-B5F3E8CDA9A8}" type="pres">
      <dgm:prSet presAssocID="{95BC9277-4536-4AEF-9C3A-9911077A72F1}" presName="rootText" presStyleLbl="node1" presStyleIdx="0" presStyleCnt="5" custScaleX="123094"/>
      <dgm:spPr/>
    </dgm:pt>
    <dgm:pt modelId="{5206051D-D831-4B74-8638-CB76D8B862CE}" type="pres">
      <dgm:prSet presAssocID="{95BC9277-4536-4AEF-9C3A-9911077A72F1}" presName="rootConnector" presStyleLbl="node1" presStyleIdx="0" presStyleCnt="5"/>
      <dgm:spPr/>
    </dgm:pt>
    <dgm:pt modelId="{BEAA174D-07A9-4DF7-A2F7-CA7B0F35F13A}" type="pres">
      <dgm:prSet presAssocID="{95BC9277-4536-4AEF-9C3A-9911077A72F1}" presName="childShape" presStyleCnt="0"/>
      <dgm:spPr/>
    </dgm:pt>
    <dgm:pt modelId="{9FCBB86C-013E-4D13-9B20-5ABC84560ABC}" type="pres">
      <dgm:prSet presAssocID="{9A742293-F5EF-4114-95BD-2E0B6909B507}" presName="Name13" presStyleLbl="parChTrans1D2" presStyleIdx="0" presStyleCnt="13"/>
      <dgm:spPr/>
    </dgm:pt>
    <dgm:pt modelId="{F7A64DE2-072F-4645-8F97-FD55418C3953}" type="pres">
      <dgm:prSet presAssocID="{6F38A1BC-32E2-4358-8CCE-D998890134DF}" presName="childText" presStyleLbl="bgAcc1" presStyleIdx="0" presStyleCnt="13" custScaleX="124441">
        <dgm:presLayoutVars>
          <dgm:bulletEnabled val="1"/>
        </dgm:presLayoutVars>
      </dgm:prSet>
      <dgm:spPr/>
    </dgm:pt>
    <dgm:pt modelId="{1662F46B-41CB-4865-A6AD-EEE54D1661EC}" type="pres">
      <dgm:prSet presAssocID="{34D4108E-341B-4AD3-A43F-21F8B6D7466F}" presName="Name13" presStyleLbl="parChTrans1D2" presStyleIdx="1" presStyleCnt="13"/>
      <dgm:spPr/>
    </dgm:pt>
    <dgm:pt modelId="{48FE6E61-7498-4711-82BE-05A294047096}" type="pres">
      <dgm:prSet presAssocID="{C18EB9EA-B8AA-4445-953A-CA115E0D4F5F}" presName="childText" presStyleLbl="bgAcc1" presStyleIdx="1" presStyleCnt="13" custScaleX="124441">
        <dgm:presLayoutVars>
          <dgm:bulletEnabled val="1"/>
        </dgm:presLayoutVars>
      </dgm:prSet>
      <dgm:spPr/>
    </dgm:pt>
    <dgm:pt modelId="{E9A840B8-01F3-436A-B308-612DDB72C7FD}" type="pres">
      <dgm:prSet presAssocID="{2D9CFD3C-999C-4E9D-8D01-EE5D38E528D9}" presName="Name13" presStyleLbl="parChTrans1D2" presStyleIdx="2" presStyleCnt="13"/>
      <dgm:spPr/>
    </dgm:pt>
    <dgm:pt modelId="{2C2DE49A-76EB-420A-80EB-8FFE9A857227}" type="pres">
      <dgm:prSet presAssocID="{26B21F2D-C6BB-472D-B41D-F3913F741EEF}" presName="childText" presStyleLbl="bgAcc1" presStyleIdx="2" presStyleCnt="13" custScaleX="124441">
        <dgm:presLayoutVars>
          <dgm:bulletEnabled val="1"/>
        </dgm:presLayoutVars>
      </dgm:prSet>
      <dgm:spPr/>
    </dgm:pt>
    <dgm:pt modelId="{C7BC91B1-EDDB-43CC-98E4-C919713584CE}" type="pres">
      <dgm:prSet presAssocID="{195B9F3A-4FCC-4F68-83AB-0C4C00895BB7}" presName="Name13" presStyleLbl="parChTrans1D2" presStyleIdx="3" presStyleCnt="13"/>
      <dgm:spPr/>
    </dgm:pt>
    <dgm:pt modelId="{5F0CDC2B-DEC6-46BE-AA6A-91573E782D49}" type="pres">
      <dgm:prSet presAssocID="{26E4E03C-F8FC-40EE-A66C-EFC0F5F79EA7}" presName="childText" presStyleLbl="bgAcc1" presStyleIdx="3" presStyleCnt="13" custScaleX="124441">
        <dgm:presLayoutVars>
          <dgm:bulletEnabled val="1"/>
        </dgm:presLayoutVars>
      </dgm:prSet>
      <dgm:spPr/>
    </dgm:pt>
    <dgm:pt modelId="{BC2D72F1-E41F-4D42-BAB4-3142634F32D4}" type="pres">
      <dgm:prSet presAssocID="{01B1D1DB-BCE8-46CA-A8D2-4F837CD0676E}" presName="root" presStyleCnt="0"/>
      <dgm:spPr/>
    </dgm:pt>
    <dgm:pt modelId="{1F9B305B-E9F4-46D1-A706-9FFF9B95C5F3}" type="pres">
      <dgm:prSet presAssocID="{01B1D1DB-BCE8-46CA-A8D2-4F837CD0676E}" presName="rootComposite" presStyleCnt="0"/>
      <dgm:spPr/>
    </dgm:pt>
    <dgm:pt modelId="{9629A317-E71B-4DD7-8D05-CDA9622438DD}" type="pres">
      <dgm:prSet presAssocID="{01B1D1DB-BCE8-46CA-A8D2-4F837CD0676E}" presName="rootText" presStyleLbl="node1" presStyleIdx="1" presStyleCnt="5" custScaleX="123094"/>
      <dgm:spPr/>
    </dgm:pt>
    <dgm:pt modelId="{A605CF14-6F7C-4870-8BFE-186B880DA0BD}" type="pres">
      <dgm:prSet presAssocID="{01B1D1DB-BCE8-46CA-A8D2-4F837CD0676E}" presName="rootConnector" presStyleLbl="node1" presStyleIdx="1" presStyleCnt="5"/>
      <dgm:spPr/>
    </dgm:pt>
    <dgm:pt modelId="{CEFB0861-188E-4001-B771-13D114647421}" type="pres">
      <dgm:prSet presAssocID="{01B1D1DB-BCE8-46CA-A8D2-4F837CD0676E}" presName="childShape" presStyleCnt="0"/>
      <dgm:spPr/>
    </dgm:pt>
    <dgm:pt modelId="{D49D90E9-5E68-4257-9971-15D183DB89A0}" type="pres">
      <dgm:prSet presAssocID="{D1288097-293C-4C9D-894A-990F986FF72C}" presName="Name13" presStyleLbl="parChTrans1D2" presStyleIdx="4" presStyleCnt="13"/>
      <dgm:spPr/>
    </dgm:pt>
    <dgm:pt modelId="{5423F953-8318-4815-AD3D-AB47887DE6F3}" type="pres">
      <dgm:prSet presAssocID="{E8721C49-6711-44FF-8A6C-86F94C3D9DDB}" presName="childText" presStyleLbl="bgAcc1" presStyleIdx="4" presStyleCnt="13" custScaleX="130294">
        <dgm:presLayoutVars>
          <dgm:bulletEnabled val="1"/>
        </dgm:presLayoutVars>
      </dgm:prSet>
      <dgm:spPr/>
    </dgm:pt>
    <dgm:pt modelId="{9C3D439B-C4C3-4DA8-B02F-1F0CEAC1BB68}" type="pres">
      <dgm:prSet presAssocID="{BF3CCFCD-BFE0-489A-B0BE-78D4497A8E35}" presName="Name13" presStyleLbl="parChTrans1D2" presStyleIdx="5" presStyleCnt="13"/>
      <dgm:spPr/>
    </dgm:pt>
    <dgm:pt modelId="{8B01F005-CAAE-43BE-BE3B-97B27D582FB6}" type="pres">
      <dgm:prSet presAssocID="{7545EC02-565C-4B5A-8DD7-1C5FE1F1A178}" presName="childText" presStyleLbl="bgAcc1" presStyleIdx="5" presStyleCnt="13" custScaleX="130294">
        <dgm:presLayoutVars>
          <dgm:bulletEnabled val="1"/>
        </dgm:presLayoutVars>
      </dgm:prSet>
      <dgm:spPr/>
    </dgm:pt>
    <dgm:pt modelId="{8EA63664-9CC0-4BBA-A0F7-C63C23950AF0}" type="pres">
      <dgm:prSet presAssocID="{F1E65F64-1397-4AA4-9974-D403BBA3D8DC}" presName="Name13" presStyleLbl="parChTrans1D2" presStyleIdx="6" presStyleCnt="13"/>
      <dgm:spPr/>
    </dgm:pt>
    <dgm:pt modelId="{F285583C-A8F8-4CEC-98A4-5A107610C0AD}" type="pres">
      <dgm:prSet presAssocID="{ED809F89-3843-4568-B4D5-E4F4A36E49DC}" presName="childText" presStyleLbl="bgAcc1" presStyleIdx="6" presStyleCnt="13" custScaleX="130294">
        <dgm:presLayoutVars>
          <dgm:bulletEnabled val="1"/>
        </dgm:presLayoutVars>
      </dgm:prSet>
      <dgm:spPr/>
    </dgm:pt>
    <dgm:pt modelId="{FBC67A8E-8280-4ACD-9893-C18D3C119E1C}" type="pres">
      <dgm:prSet presAssocID="{8477B1F0-D23A-4998-9ED6-34CB6B21A97C}" presName="root" presStyleCnt="0"/>
      <dgm:spPr/>
    </dgm:pt>
    <dgm:pt modelId="{73021F90-5839-422E-AE00-8940C102C3E7}" type="pres">
      <dgm:prSet presAssocID="{8477B1F0-D23A-4998-9ED6-34CB6B21A97C}" presName="rootComposite" presStyleCnt="0"/>
      <dgm:spPr/>
    </dgm:pt>
    <dgm:pt modelId="{A441D2B4-49F4-4A4A-87B3-8C976494F949}" type="pres">
      <dgm:prSet presAssocID="{8477B1F0-D23A-4998-9ED6-34CB6B21A97C}" presName="rootText" presStyleLbl="node1" presStyleIdx="2" presStyleCnt="5" custScaleX="149208"/>
      <dgm:spPr/>
    </dgm:pt>
    <dgm:pt modelId="{F2257DCE-417A-4E09-9505-910BCC9E7139}" type="pres">
      <dgm:prSet presAssocID="{8477B1F0-D23A-4998-9ED6-34CB6B21A97C}" presName="rootConnector" presStyleLbl="node1" presStyleIdx="2" presStyleCnt="5"/>
      <dgm:spPr/>
    </dgm:pt>
    <dgm:pt modelId="{2EB38192-34FC-4AE1-8BCD-5AE187C18244}" type="pres">
      <dgm:prSet presAssocID="{8477B1F0-D23A-4998-9ED6-34CB6B21A97C}" presName="childShape" presStyleCnt="0"/>
      <dgm:spPr/>
    </dgm:pt>
    <dgm:pt modelId="{E269DF94-08F5-4AD0-812F-E79B9054F79E}" type="pres">
      <dgm:prSet presAssocID="{9ADDC4E4-A0BA-403B-BB8E-70579F4920FB}" presName="Name13" presStyleLbl="parChTrans1D2" presStyleIdx="7" presStyleCnt="13"/>
      <dgm:spPr/>
    </dgm:pt>
    <dgm:pt modelId="{977E4031-D544-414D-AAB1-F72DCC74E8A2}" type="pres">
      <dgm:prSet presAssocID="{89F9FEC1-DA69-42A6-AF3A-8C89E30AC4F7}" presName="childText" presStyleLbl="bgAcc1" presStyleIdx="7" presStyleCnt="13" custScaleX="136523">
        <dgm:presLayoutVars>
          <dgm:bulletEnabled val="1"/>
        </dgm:presLayoutVars>
      </dgm:prSet>
      <dgm:spPr/>
    </dgm:pt>
    <dgm:pt modelId="{CBDF4121-F566-45AF-9EE5-B9DA19EA48C5}" type="pres">
      <dgm:prSet presAssocID="{619AF52A-21E6-4B94-B231-E3D2ED3E6D2C}" presName="Name13" presStyleLbl="parChTrans1D2" presStyleIdx="8" presStyleCnt="13"/>
      <dgm:spPr/>
    </dgm:pt>
    <dgm:pt modelId="{CBBC84AA-01A2-434D-9662-0605D85AC608}" type="pres">
      <dgm:prSet presAssocID="{D4D53CAD-8421-4007-ABBA-C7E7760A552C}" presName="childText" presStyleLbl="bgAcc1" presStyleIdx="8" presStyleCnt="13" custScaleX="136523">
        <dgm:presLayoutVars>
          <dgm:bulletEnabled val="1"/>
        </dgm:presLayoutVars>
      </dgm:prSet>
      <dgm:spPr/>
    </dgm:pt>
    <dgm:pt modelId="{F1172FAC-892E-4869-9281-B3BB4DA5BEDC}" type="pres">
      <dgm:prSet presAssocID="{085D4F9F-0A0C-467A-935B-39BBC3AD1D71}" presName="root" presStyleCnt="0"/>
      <dgm:spPr/>
    </dgm:pt>
    <dgm:pt modelId="{063D50C2-584E-444E-8FC9-04227304CB41}" type="pres">
      <dgm:prSet presAssocID="{085D4F9F-0A0C-467A-935B-39BBC3AD1D71}" presName="rootComposite" presStyleCnt="0"/>
      <dgm:spPr/>
    </dgm:pt>
    <dgm:pt modelId="{1D86F819-1FCC-4187-A75C-3BF82B1732D7}" type="pres">
      <dgm:prSet presAssocID="{085D4F9F-0A0C-467A-935B-39BBC3AD1D71}" presName="rootText" presStyleLbl="node1" presStyleIdx="3" presStyleCnt="5" custScaleX="123094"/>
      <dgm:spPr/>
    </dgm:pt>
    <dgm:pt modelId="{6FE7A3A1-4FEF-440B-A958-174C55404A1B}" type="pres">
      <dgm:prSet presAssocID="{085D4F9F-0A0C-467A-935B-39BBC3AD1D71}" presName="rootConnector" presStyleLbl="node1" presStyleIdx="3" presStyleCnt="5"/>
      <dgm:spPr/>
    </dgm:pt>
    <dgm:pt modelId="{8ED3F346-1C7E-4A7A-AA25-0D64A925AE77}" type="pres">
      <dgm:prSet presAssocID="{085D4F9F-0A0C-467A-935B-39BBC3AD1D71}" presName="childShape" presStyleCnt="0"/>
      <dgm:spPr/>
    </dgm:pt>
    <dgm:pt modelId="{42906F75-4390-4928-9C07-C31E32434249}" type="pres">
      <dgm:prSet presAssocID="{86FD008A-4307-4AA7-AEAA-9F6C379993E1}" presName="Name13" presStyleLbl="parChTrans1D2" presStyleIdx="9" presStyleCnt="13"/>
      <dgm:spPr/>
    </dgm:pt>
    <dgm:pt modelId="{99AB5D1F-B44B-4053-A8D1-9F934080D213}" type="pres">
      <dgm:prSet presAssocID="{2031DDAF-9082-4293-9F3E-77FDF6160DB3}" presName="childText" presStyleLbl="bgAcc1" presStyleIdx="9" presStyleCnt="13" custScaleX="137592">
        <dgm:presLayoutVars>
          <dgm:bulletEnabled val="1"/>
        </dgm:presLayoutVars>
      </dgm:prSet>
      <dgm:spPr/>
    </dgm:pt>
    <dgm:pt modelId="{01943739-F1EA-4BCE-888C-68115A89B87E}" type="pres">
      <dgm:prSet presAssocID="{432909D9-7FCF-4E0B-B374-4E4F591FFF16}" presName="Name13" presStyleLbl="parChTrans1D2" presStyleIdx="10" presStyleCnt="13"/>
      <dgm:spPr/>
    </dgm:pt>
    <dgm:pt modelId="{6498F8F0-613B-4478-9FFC-87E34A4B7056}" type="pres">
      <dgm:prSet presAssocID="{48F82101-5397-4917-AF16-CF763DAF3E79}" presName="childText" presStyleLbl="bgAcc1" presStyleIdx="10" presStyleCnt="13" custScaleX="137592">
        <dgm:presLayoutVars>
          <dgm:bulletEnabled val="1"/>
        </dgm:presLayoutVars>
      </dgm:prSet>
      <dgm:spPr/>
    </dgm:pt>
    <dgm:pt modelId="{3B747D8C-5AC7-4C9B-89D9-4FA2B110A001}" type="pres">
      <dgm:prSet presAssocID="{0333894E-FA55-43B1-87C4-768120E5906B}" presName="Name13" presStyleLbl="parChTrans1D2" presStyleIdx="11" presStyleCnt="13"/>
      <dgm:spPr/>
    </dgm:pt>
    <dgm:pt modelId="{24B5945D-2894-4DEF-84F5-7DCEF914A0C7}" type="pres">
      <dgm:prSet presAssocID="{DC6048C4-782A-4224-826A-53106A8E1F59}" presName="childText" presStyleLbl="bgAcc1" presStyleIdx="11" presStyleCnt="13" custScaleX="137592">
        <dgm:presLayoutVars>
          <dgm:bulletEnabled val="1"/>
        </dgm:presLayoutVars>
      </dgm:prSet>
      <dgm:spPr/>
    </dgm:pt>
    <dgm:pt modelId="{214D9EA7-E8A0-47C4-9EE9-8A7E9EEFA354}" type="pres">
      <dgm:prSet presAssocID="{A154F90C-DB4C-49EA-9E24-6550CAD6FC2B}" presName="Name13" presStyleLbl="parChTrans1D2" presStyleIdx="12" presStyleCnt="13"/>
      <dgm:spPr/>
    </dgm:pt>
    <dgm:pt modelId="{D304A484-7D12-4CAF-9973-DAA80945F439}" type="pres">
      <dgm:prSet presAssocID="{6A19D211-EFED-48F7-B87A-3F8E1BF97FC2}" presName="childText" presStyleLbl="bgAcc1" presStyleIdx="12" presStyleCnt="13" custScaleX="137592">
        <dgm:presLayoutVars>
          <dgm:bulletEnabled val="1"/>
        </dgm:presLayoutVars>
      </dgm:prSet>
      <dgm:spPr/>
    </dgm:pt>
    <dgm:pt modelId="{BB91F04A-F0A8-4306-9C01-18F604A2CC1B}" type="pres">
      <dgm:prSet presAssocID="{69B0E3C2-3A73-4182-8B0C-54E4B9A1E257}" presName="root" presStyleCnt="0"/>
      <dgm:spPr/>
    </dgm:pt>
    <dgm:pt modelId="{2059FC8B-8405-497B-AE65-384FE8DD0177}" type="pres">
      <dgm:prSet presAssocID="{69B0E3C2-3A73-4182-8B0C-54E4B9A1E257}" presName="rootComposite" presStyleCnt="0"/>
      <dgm:spPr/>
    </dgm:pt>
    <dgm:pt modelId="{89393792-38F3-4612-A7DD-78A53EDCF799}" type="pres">
      <dgm:prSet presAssocID="{69B0E3C2-3A73-4182-8B0C-54E4B9A1E257}" presName="rootText" presStyleLbl="node1" presStyleIdx="4" presStyleCnt="5" custScaleX="123094"/>
      <dgm:spPr/>
    </dgm:pt>
    <dgm:pt modelId="{B6B99DAC-8936-41B3-AFD6-AB76291DBD05}" type="pres">
      <dgm:prSet presAssocID="{69B0E3C2-3A73-4182-8B0C-54E4B9A1E257}" presName="rootConnector" presStyleLbl="node1" presStyleIdx="4" presStyleCnt="5"/>
      <dgm:spPr/>
    </dgm:pt>
    <dgm:pt modelId="{618EE666-E292-49F4-90E8-FEC3248C79B6}" type="pres">
      <dgm:prSet presAssocID="{69B0E3C2-3A73-4182-8B0C-54E4B9A1E257}" presName="childShape" presStyleCnt="0"/>
      <dgm:spPr/>
    </dgm:pt>
  </dgm:ptLst>
  <dgm:cxnLst>
    <dgm:cxn modelId="{D626DA05-1750-4400-A765-3EB7A74D8CDF}" srcId="{01B1D1DB-BCE8-46CA-A8D2-4F837CD0676E}" destId="{7545EC02-565C-4B5A-8DD7-1C5FE1F1A178}" srcOrd="1" destOrd="0" parTransId="{BF3CCFCD-BFE0-489A-B0BE-78D4497A8E35}" sibTransId="{50300B2D-C61D-46D4-9770-CEAB221B1942}"/>
    <dgm:cxn modelId="{6315850A-3721-4E49-B44F-47CE1167AB7C}" type="presOf" srcId="{ED809F89-3843-4568-B4D5-E4F4A36E49DC}" destId="{F285583C-A8F8-4CEC-98A4-5A107610C0AD}" srcOrd="0" destOrd="0" presId="urn:microsoft.com/office/officeart/2005/8/layout/hierarchy3"/>
    <dgm:cxn modelId="{D0C3480D-F08D-46EB-A8BE-24FAF67E84DA}" type="presOf" srcId="{D4D53CAD-8421-4007-ABBA-C7E7760A552C}" destId="{CBBC84AA-01A2-434D-9662-0605D85AC608}" srcOrd="0" destOrd="0" presId="urn:microsoft.com/office/officeart/2005/8/layout/hierarchy3"/>
    <dgm:cxn modelId="{B641EF12-1BBC-48EB-AE21-BD96A5B12D1A}" type="presOf" srcId="{8477B1F0-D23A-4998-9ED6-34CB6B21A97C}" destId="{A441D2B4-49F4-4A4A-87B3-8C976494F949}" srcOrd="0" destOrd="0" presId="urn:microsoft.com/office/officeart/2005/8/layout/hierarchy3"/>
    <dgm:cxn modelId="{46A46414-FA09-4433-926F-7816884D9373}" type="presOf" srcId="{95BC9277-4536-4AEF-9C3A-9911077A72F1}" destId="{5206051D-D831-4B74-8638-CB76D8B862CE}" srcOrd="1" destOrd="0" presId="urn:microsoft.com/office/officeart/2005/8/layout/hierarchy3"/>
    <dgm:cxn modelId="{C3E25818-A191-4BA2-934C-2F3816F772FB}" srcId="{8477B1F0-D23A-4998-9ED6-34CB6B21A97C}" destId="{D4D53CAD-8421-4007-ABBA-C7E7760A552C}" srcOrd="1" destOrd="0" parTransId="{619AF52A-21E6-4B94-B231-E3D2ED3E6D2C}" sibTransId="{4656F776-3C19-44A6-9344-F65A50F4D4EC}"/>
    <dgm:cxn modelId="{604E0419-01CC-4507-9B20-9401FE0A58AE}" type="presOf" srcId="{085D4F9F-0A0C-467A-935B-39BBC3AD1D71}" destId="{1D86F819-1FCC-4187-A75C-3BF82B1732D7}" srcOrd="0" destOrd="0" presId="urn:microsoft.com/office/officeart/2005/8/layout/hierarchy3"/>
    <dgm:cxn modelId="{7BDFB121-1A4F-44E3-8EFA-2B2481D17816}" type="presOf" srcId="{89F9FEC1-DA69-42A6-AF3A-8C89E30AC4F7}" destId="{977E4031-D544-414D-AAB1-F72DCC74E8A2}" srcOrd="0" destOrd="0" presId="urn:microsoft.com/office/officeart/2005/8/layout/hierarchy3"/>
    <dgm:cxn modelId="{E6B8E925-CA66-4CE0-8C0E-4395B0499174}" type="presOf" srcId="{DC6048C4-782A-4224-826A-53106A8E1F59}" destId="{24B5945D-2894-4DEF-84F5-7DCEF914A0C7}" srcOrd="0" destOrd="0" presId="urn:microsoft.com/office/officeart/2005/8/layout/hierarchy3"/>
    <dgm:cxn modelId="{23FC3032-9C69-4689-96AB-E21796773927}" type="presOf" srcId="{C18EB9EA-B8AA-4445-953A-CA115E0D4F5F}" destId="{48FE6E61-7498-4711-82BE-05A294047096}" srcOrd="0" destOrd="0" presId="urn:microsoft.com/office/officeart/2005/8/layout/hierarchy3"/>
    <dgm:cxn modelId="{7A91793C-6F90-4E73-AF3A-8B2573FDC5C6}" type="presOf" srcId="{085D4F9F-0A0C-467A-935B-39BBC3AD1D71}" destId="{6FE7A3A1-4FEF-440B-A958-174C55404A1B}" srcOrd="1" destOrd="0" presId="urn:microsoft.com/office/officeart/2005/8/layout/hierarchy3"/>
    <dgm:cxn modelId="{1A62D03D-86E9-4524-9CE2-1E96A358C08A}" srcId="{84AB8922-793F-431D-8DCF-51014A6D7C9A}" destId="{95BC9277-4536-4AEF-9C3A-9911077A72F1}" srcOrd="0" destOrd="0" parTransId="{98D7F472-A54A-4DD3-8902-6C9CD3FBBC33}" sibTransId="{3E06A39F-6BD3-4522-ACBF-E4F0AE2FDB26}"/>
    <dgm:cxn modelId="{DB6C2865-F891-4C38-96AF-DBA19D9013D1}" srcId="{01B1D1DB-BCE8-46CA-A8D2-4F837CD0676E}" destId="{E8721C49-6711-44FF-8A6C-86F94C3D9DDB}" srcOrd="0" destOrd="0" parTransId="{D1288097-293C-4C9D-894A-990F986FF72C}" sibTransId="{3F81902F-15DD-44B2-955A-62AB7446AB51}"/>
    <dgm:cxn modelId="{91346E45-022B-4C6A-A83E-1055A7581A12}" type="presOf" srcId="{7545EC02-565C-4B5A-8DD7-1C5FE1F1A178}" destId="{8B01F005-CAAE-43BE-BE3B-97B27D582FB6}" srcOrd="0" destOrd="0" presId="urn:microsoft.com/office/officeart/2005/8/layout/hierarchy3"/>
    <dgm:cxn modelId="{A3701649-AE0B-4BEB-934B-B6F4001C3F72}" type="presOf" srcId="{9A742293-F5EF-4114-95BD-2E0B6909B507}" destId="{9FCBB86C-013E-4D13-9B20-5ABC84560ABC}" srcOrd="0" destOrd="0" presId="urn:microsoft.com/office/officeart/2005/8/layout/hierarchy3"/>
    <dgm:cxn modelId="{7999576C-E8FA-4176-BCE5-C7167898048C}" type="presOf" srcId="{0333894E-FA55-43B1-87C4-768120E5906B}" destId="{3B747D8C-5AC7-4C9B-89D9-4FA2B110A001}" srcOrd="0" destOrd="0" presId="urn:microsoft.com/office/officeart/2005/8/layout/hierarchy3"/>
    <dgm:cxn modelId="{A7B75070-CC14-4FCD-850A-7381CE1986F6}" type="presOf" srcId="{26B21F2D-C6BB-472D-B41D-F3913F741EEF}" destId="{2C2DE49A-76EB-420A-80EB-8FFE9A857227}" srcOrd="0" destOrd="0" presId="urn:microsoft.com/office/officeart/2005/8/layout/hierarchy3"/>
    <dgm:cxn modelId="{4D697B71-1AAF-4216-8CEF-5068DDF45EB2}" srcId="{8477B1F0-D23A-4998-9ED6-34CB6B21A97C}" destId="{89F9FEC1-DA69-42A6-AF3A-8C89E30AC4F7}" srcOrd="0" destOrd="0" parTransId="{9ADDC4E4-A0BA-403B-BB8E-70579F4920FB}" sibTransId="{0180DFD5-9003-4F16-B248-ED7360397123}"/>
    <dgm:cxn modelId="{C8B7C052-3DC9-4F4A-8E9A-FDAF8B0E3BF6}" type="presOf" srcId="{9ADDC4E4-A0BA-403B-BB8E-70579F4920FB}" destId="{E269DF94-08F5-4AD0-812F-E79B9054F79E}" srcOrd="0" destOrd="0" presId="urn:microsoft.com/office/officeart/2005/8/layout/hierarchy3"/>
    <dgm:cxn modelId="{939DFD52-47E5-4ED9-81F9-4C82AAE63852}" type="presOf" srcId="{84AB8922-793F-431D-8DCF-51014A6D7C9A}" destId="{F48AB0F4-ADC9-4F4F-87C7-E907E3251892}" srcOrd="0" destOrd="0" presId="urn:microsoft.com/office/officeart/2005/8/layout/hierarchy3"/>
    <dgm:cxn modelId="{4B548E75-5D47-46AD-9FE9-87F948988A60}" type="presOf" srcId="{34D4108E-341B-4AD3-A43F-21F8B6D7466F}" destId="{1662F46B-41CB-4865-A6AD-EEE54D1661EC}" srcOrd="0" destOrd="0" presId="urn:microsoft.com/office/officeart/2005/8/layout/hierarchy3"/>
    <dgm:cxn modelId="{B9056C5A-D069-4C74-9E7C-00455C1DB64D}" type="presOf" srcId="{8477B1F0-D23A-4998-9ED6-34CB6B21A97C}" destId="{F2257DCE-417A-4E09-9505-910BCC9E7139}" srcOrd="1" destOrd="0" presId="urn:microsoft.com/office/officeart/2005/8/layout/hierarchy3"/>
    <dgm:cxn modelId="{543DEE81-7D31-4534-9A7C-3FB6DDB2EBFA}" type="presOf" srcId="{01B1D1DB-BCE8-46CA-A8D2-4F837CD0676E}" destId="{A605CF14-6F7C-4870-8BFE-186B880DA0BD}" srcOrd="1" destOrd="0" presId="urn:microsoft.com/office/officeart/2005/8/layout/hierarchy3"/>
    <dgm:cxn modelId="{E2751C83-EB0A-4642-BB53-2A68E288783F}" srcId="{84AB8922-793F-431D-8DCF-51014A6D7C9A}" destId="{69B0E3C2-3A73-4182-8B0C-54E4B9A1E257}" srcOrd="4" destOrd="0" parTransId="{3D53CBAD-BD6B-4226-A25B-44E37BD19185}" sibTransId="{97309F23-22BC-4B84-937D-3C3C7EF96EFE}"/>
    <dgm:cxn modelId="{EF89FF86-C8A5-4C6C-9898-BBD91416E65A}" srcId="{085D4F9F-0A0C-467A-935B-39BBC3AD1D71}" destId="{2031DDAF-9082-4293-9F3E-77FDF6160DB3}" srcOrd="0" destOrd="0" parTransId="{86FD008A-4307-4AA7-AEAA-9F6C379993E1}" sibTransId="{8CB0CC37-9472-4E1A-93D5-E5818C7F4A87}"/>
    <dgm:cxn modelId="{58626C8C-2F83-461C-A3D1-BB1404FA923E}" srcId="{95BC9277-4536-4AEF-9C3A-9911077A72F1}" destId="{6F38A1BC-32E2-4358-8CCE-D998890134DF}" srcOrd="0" destOrd="0" parTransId="{9A742293-F5EF-4114-95BD-2E0B6909B507}" sibTransId="{E64FF1BF-E060-4E34-9DC7-601DE613849A}"/>
    <dgm:cxn modelId="{39D3A88D-64A4-4D68-AA09-C2EA099BEE95}" srcId="{95BC9277-4536-4AEF-9C3A-9911077A72F1}" destId="{26B21F2D-C6BB-472D-B41D-F3913F741EEF}" srcOrd="2" destOrd="0" parTransId="{2D9CFD3C-999C-4E9D-8D01-EE5D38E528D9}" sibTransId="{F93BA388-D116-4BB5-A991-D011C0217F0C}"/>
    <dgm:cxn modelId="{5A1FB598-B6B0-4F3E-8D97-BFA88D609961}" type="presOf" srcId="{BF3CCFCD-BFE0-489A-B0BE-78D4497A8E35}" destId="{9C3D439B-C4C3-4DA8-B02F-1F0CEAC1BB68}" srcOrd="0" destOrd="0" presId="urn:microsoft.com/office/officeart/2005/8/layout/hierarchy3"/>
    <dgm:cxn modelId="{AD7F8C9A-BC94-45FD-8C80-792F80CA3DDF}" type="presOf" srcId="{D1288097-293C-4C9D-894A-990F986FF72C}" destId="{D49D90E9-5E68-4257-9971-15D183DB89A0}" srcOrd="0" destOrd="0" presId="urn:microsoft.com/office/officeart/2005/8/layout/hierarchy3"/>
    <dgm:cxn modelId="{B1D8419F-51CA-435C-8D11-4B8C6D76D21E}" srcId="{84AB8922-793F-431D-8DCF-51014A6D7C9A}" destId="{01B1D1DB-BCE8-46CA-A8D2-4F837CD0676E}" srcOrd="1" destOrd="0" parTransId="{4D1AA2BD-2FE6-43A2-BB63-AB73A56177E8}" sibTransId="{D9A1144D-51D6-4EFD-AF9F-69C78CA2737F}"/>
    <dgm:cxn modelId="{63C2C5A5-32D1-45D6-BFE7-1ECDD308B9EF}" type="presOf" srcId="{2031DDAF-9082-4293-9F3E-77FDF6160DB3}" destId="{99AB5D1F-B44B-4053-A8D1-9F934080D213}" srcOrd="0" destOrd="0" presId="urn:microsoft.com/office/officeart/2005/8/layout/hierarchy3"/>
    <dgm:cxn modelId="{E2C7D1A8-F6AD-4229-B230-83C1E431CB69}" type="presOf" srcId="{69B0E3C2-3A73-4182-8B0C-54E4B9A1E257}" destId="{89393792-38F3-4612-A7DD-78A53EDCF799}" srcOrd="0" destOrd="0" presId="urn:microsoft.com/office/officeart/2005/8/layout/hierarchy3"/>
    <dgm:cxn modelId="{D4781CB5-1B89-4926-AC8D-8AE93DE26A64}" srcId="{085D4F9F-0A0C-467A-935B-39BBC3AD1D71}" destId="{6A19D211-EFED-48F7-B87A-3F8E1BF97FC2}" srcOrd="3" destOrd="0" parTransId="{A154F90C-DB4C-49EA-9E24-6550CAD6FC2B}" sibTransId="{FA77E1AE-EBF7-4D89-96CB-152009C0ABE6}"/>
    <dgm:cxn modelId="{3FAE47B5-07B2-4AB7-8750-6A710F051BFE}" type="presOf" srcId="{F1E65F64-1397-4AA4-9974-D403BBA3D8DC}" destId="{8EA63664-9CC0-4BBA-A0F7-C63C23950AF0}" srcOrd="0" destOrd="0" presId="urn:microsoft.com/office/officeart/2005/8/layout/hierarchy3"/>
    <dgm:cxn modelId="{300BE5B6-4D44-49E2-8768-393E9489E6ED}" type="presOf" srcId="{48F82101-5397-4917-AF16-CF763DAF3E79}" destId="{6498F8F0-613B-4478-9FFC-87E34A4B7056}" srcOrd="0" destOrd="0" presId="urn:microsoft.com/office/officeart/2005/8/layout/hierarchy3"/>
    <dgm:cxn modelId="{CDE91FB8-9A80-4121-B574-31E855DCD453}" type="presOf" srcId="{95BC9277-4536-4AEF-9C3A-9911077A72F1}" destId="{2BE76014-B339-44CB-AA87-B5F3E8CDA9A8}" srcOrd="0" destOrd="0" presId="urn:microsoft.com/office/officeart/2005/8/layout/hierarchy3"/>
    <dgm:cxn modelId="{BD744AB9-81DB-44D1-ADFC-DA9F4B9C5A34}" srcId="{085D4F9F-0A0C-467A-935B-39BBC3AD1D71}" destId="{48F82101-5397-4917-AF16-CF763DAF3E79}" srcOrd="1" destOrd="0" parTransId="{432909D9-7FCF-4E0B-B374-4E4F591FFF16}" sibTransId="{76F53A1A-F9B4-4753-A818-AFE96153CA79}"/>
    <dgm:cxn modelId="{0EFD73C0-ACA1-49FC-A41D-68AF5E5E78A0}" type="presOf" srcId="{E8721C49-6711-44FF-8A6C-86F94C3D9DDB}" destId="{5423F953-8318-4815-AD3D-AB47887DE6F3}" srcOrd="0" destOrd="0" presId="urn:microsoft.com/office/officeart/2005/8/layout/hierarchy3"/>
    <dgm:cxn modelId="{B1640BC6-946B-4DC4-8A01-3B5C061DE586}" type="presOf" srcId="{01B1D1DB-BCE8-46CA-A8D2-4F837CD0676E}" destId="{9629A317-E71B-4DD7-8D05-CDA9622438DD}" srcOrd="0" destOrd="0" presId="urn:microsoft.com/office/officeart/2005/8/layout/hierarchy3"/>
    <dgm:cxn modelId="{B99524C9-6189-4BBC-A29B-DFD66B91C2DB}" srcId="{01B1D1DB-BCE8-46CA-A8D2-4F837CD0676E}" destId="{ED809F89-3843-4568-B4D5-E4F4A36E49DC}" srcOrd="2" destOrd="0" parTransId="{F1E65F64-1397-4AA4-9974-D403BBA3D8DC}" sibTransId="{BFAD656A-ABA4-466F-A5A8-5971AECD4D43}"/>
    <dgm:cxn modelId="{21C8A1C9-607E-4466-B0D6-6D40E95F564E}" type="presOf" srcId="{619AF52A-21E6-4B94-B231-E3D2ED3E6D2C}" destId="{CBDF4121-F566-45AF-9EE5-B9DA19EA48C5}" srcOrd="0" destOrd="0" presId="urn:microsoft.com/office/officeart/2005/8/layout/hierarchy3"/>
    <dgm:cxn modelId="{E87AAAC9-5895-429F-9D0B-39EDE63E1626}" type="presOf" srcId="{86FD008A-4307-4AA7-AEAA-9F6C379993E1}" destId="{42906F75-4390-4928-9C07-C31E32434249}" srcOrd="0" destOrd="0" presId="urn:microsoft.com/office/officeart/2005/8/layout/hierarchy3"/>
    <dgm:cxn modelId="{ACAA9FD1-DEF5-4E30-9C4A-50DC13BF2150}" type="presOf" srcId="{69B0E3C2-3A73-4182-8B0C-54E4B9A1E257}" destId="{B6B99DAC-8936-41B3-AFD6-AB76291DBD05}" srcOrd="1" destOrd="0" presId="urn:microsoft.com/office/officeart/2005/8/layout/hierarchy3"/>
    <dgm:cxn modelId="{116300D4-8DD6-4C36-A936-1A899F1CC555}" type="presOf" srcId="{6F38A1BC-32E2-4358-8CCE-D998890134DF}" destId="{F7A64DE2-072F-4645-8F97-FD55418C3953}" srcOrd="0" destOrd="0" presId="urn:microsoft.com/office/officeart/2005/8/layout/hierarchy3"/>
    <dgm:cxn modelId="{BD2119D4-F9D7-4A62-84EE-E07C0615A137}" type="presOf" srcId="{A154F90C-DB4C-49EA-9E24-6550CAD6FC2B}" destId="{214D9EA7-E8A0-47C4-9EE9-8A7E9EEFA354}" srcOrd="0" destOrd="0" presId="urn:microsoft.com/office/officeart/2005/8/layout/hierarchy3"/>
    <dgm:cxn modelId="{C9C265D6-9BE7-49BC-BD9D-3880708E7963}" type="presOf" srcId="{2D9CFD3C-999C-4E9D-8D01-EE5D38E528D9}" destId="{E9A840B8-01F3-436A-B308-612DDB72C7FD}" srcOrd="0" destOrd="0" presId="urn:microsoft.com/office/officeart/2005/8/layout/hierarchy3"/>
    <dgm:cxn modelId="{DC0F39D7-9198-4967-AE15-3469F8D380E5}" type="presOf" srcId="{195B9F3A-4FCC-4F68-83AB-0C4C00895BB7}" destId="{C7BC91B1-EDDB-43CC-98E4-C919713584CE}" srcOrd="0" destOrd="0" presId="urn:microsoft.com/office/officeart/2005/8/layout/hierarchy3"/>
    <dgm:cxn modelId="{39CD69D8-4CEC-4E14-B4FD-9BE1EA35CAC8}" type="presOf" srcId="{6A19D211-EFED-48F7-B87A-3F8E1BF97FC2}" destId="{D304A484-7D12-4CAF-9973-DAA80945F439}" srcOrd="0" destOrd="0" presId="urn:microsoft.com/office/officeart/2005/8/layout/hierarchy3"/>
    <dgm:cxn modelId="{AA09F9E5-B8EF-4319-A92B-07401309DFE8}" srcId="{84AB8922-793F-431D-8DCF-51014A6D7C9A}" destId="{085D4F9F-0A0C-467A-935B-39BBC3AD1D71}" srcOrd="3" destOrd="0" parTransId="{3BD01569-AEB7-4120-BA4B-EF000C30A4B0}" sibTransId="{D3EC0531-0D9E-4753-8F4A-DB4D9F1C7FB4}"/>
    <dgm:cxn modelId="{3A92D8E8-2D2D-4265-9650-931BF5814235}" type="presOf" srcId="{432909D9-7FCF-4E0B-B374-4E4F591FFF16}" destId="{01943739-F1EA-4BCE-888C-68115A89B87E}" srcOrd="0" destOrd="0" presId="urn:microsoft.com/office/officeart/2005/8/layout/hierarchy3"/>
    <dgm:cxn modelId="{3AE901F0-CE32-44BA-9C01-B7717AAC33A1}" srcId="{95BC9277-4536-4AEF-9C3A-9911077A72F1}" destId="{26E4E03C-F8FC-40EE-A66C-EFC0F5F79EA7}" srcOrd="3" destOrd="0" parTransId="{195B9F3A-4FCC-4F68-83AB-0C4C00895BB7}" sibTransId="{4015EC6E-4E01-4493-BF22-4AEB383D40ED}"/>
    <dgm:cxn modelId="{B08925F0-E3C3-4D51-ACEC-35B1F4BF98A0}" srcId="{95BC9277-4536-4AEF-9C3A-9911077A72F1}" destId="{C18EB9EA-B8AA-4445-953A-CA115E0D4F5F}" srcOrd="1" destOrd="0" parTransId="{34D4108E-341B-4AD3-A43F-21F8B6D7466F}" sibTransId="{76E444E8-5535-4BA9-B382-A48DAE2D75A0}"/>
    <dgm:cxn modelId="{A8D32FF0-5697-4244-BBF9-259731CF51CE}" srcId="{84AB8922-793F-431D-8DCF-51014A6D7C9A}" destId="{8477B1F0-D23A-4998-9ED6-34CB6B21A97C}" srcOrd="2" destOrd="0" parTransId="{F3A11854-7258-49F3-A205-D46BF852A027}" sibTransId="{34521AC7-6FBF-4801-948B-FF0F85196339}"/>
    <dgm:cxn modelId="{C13E6FF7-508C-415D-9285-2AC4AC3E4324}" srcId="{085D4F9F-0A0C-467A-935B-39BBC3AD1D71}" destId="{DC6048C4-782A-4224-826A-53106A8E1F59}" srcOrd="2" destOrd="0" parTransId="{0333894E-FA55-43B1-87C4-768120E5906B}" sibTransId="{40A99F06-48AA-4181-A345-62B39C72D848}"/>
    <dgm:cxn modelId="{73D57CF7-941F-43BA-8612-B4D572441070}" type="presOf" srcId="{26E4E03C-F8FC-40EE-A66C-EFC0F5F79EA7}" destId="{5F0CDC2B-DEC6-46BE-AA6A-91573E782D49}" srcOrd="0" destOrd="0" presId="urn:microsoft.com/office/officeart/2005/8/layout/hierarchy3"/>
    <dgm:cxn modelId="{17723483-F25A-4406-B495-A261F9E14FA1}" type="presParOf" srcId="{F48AB0F4-ADC9-4F4F-87C7-E907E3251892}" destId="{B3326646-9202-4C2D-8456-9B88AE7B4057}" srcOrd="0" destOrd="0" presId="urn:microsoft.com/office/officeart/2005/8/layout/hierarchy3"/>
    <dgm:cxn modelId="{A69666DC-0215-4B3D-8D10-07ECDE064B4E}" type="presParOf" srcId="{B3326646-9202-4C2D-8456-9B88AE7B4057}" destId="{E56A80FA-4A15-47F8-9615-114A2A207A26}" srcOrd="0" destOrd="0" presId="urn:microsoft.com/office/officeart/2005/8/layout/hierarchy3"/>
    <dgm:cxn modelId="{1FE0E067-2A6D-4BF8-A23B-84AB2908F531}" type="presParOf" srcId="{E56A80FA-4A15-47F8-9615-114A2A207A26}" destId="{2BE76014-B339-44CB-AA87-B5F3E8CDA9A8}" srcOrd="0" destOrd="0" presId="urn:microsoft.com/office/officeart/2005/8/layout/hierarchy3"/>
    <dgm:cxn modelId="{BFA14E62-3CA7-484D-AFB8-76CD6B097952}" type="presParOf" srcId="{E56A80FA-4A15-47F8-9615-114A2A207A26}" destId="{5206051D-D831-4B74-8638-CB76D8B862CE}" srcOrd="1" destOrd="0" presId="urn:microsoft.com/office/officeart/2005/8/layout/hierarchy3"/>
    <dgm:cxn modelId="{4B9D7E67-FA86-4A26-9DC9-12AAE7C2A956}" type="presParOf" srcId="{B3326646-9202-4C2D-8456-9B88AE7B4057}" destId="{BEAA174D-07A9-4DF7-A2F7-CA7B0F35F13A}" srcOrd="1" destOrd="0" presId="urn:microsoft.com/office/officeart/2005/8/layout/hierarchy3"/>
    <dgm:cxn modelId="{7E6940ED-A9C4-4902-A426-8713D6F18C67}" type="presParOf" srcId="{BEAA174D-07A9-4DF7-A2F7-CA7B0F35F13A}" destId="{9FCBB86C-013E-4D13-9B20-5ABC84560ABC}" srcOrd="0" destOrd="0" presId="urn:microsoft.com/office/officeart/2005/8/layout/hierarchy3"/>
    <dgm:cxn modelId="{7CACFA57-CADD-4B51-999A-C928EDA38E43}" type="presParOf" srcId="{BEAA174D-07A9-4DF7-A2F7-CA7B0F35F13A}" destId="{F7A64DE2-072F-4645-8F97-FD55418C3953}" srcOrd="1" destOrd="0" presId="urn:microsoft.com/office/officeart/2005/8/layout/hierarchy3"/>
    <dgm:cxn modelId="{18DF58F1-F635-4658-B589-143586A1C7F0}" type="presParOf" srcId="{BEAA174D-07A9-4DF7-A2F7-CA7B0F35F13A}" destId="{1662F46B-41CB-4865-A6AD-EEE54D1661EC}" srcOrd="2" destOrd="0" presId="urn:microsoft.com/office/officeart/2005/8/layout/hierarchy3"/>
    <dgm:cxn modelId="{E242AD20-CB73-48FF-8B39-F3147F0091A0}" type="presParOf" srcId="{BEAA174D-07A9-4DF7-A2F7-CA7B0F35F13A}" destId="{48FE6E61-7498-4711-82BE-05A294047096}" srcOrd="3" destOrd="0" presId="urn:microsoft.com/office/officeart/2005/8/layout/hierarchy3"/>
    <dgm:cxn modelId="{ABBE674F-1736-46D0-999D-FB2B0F90D6AD}" type="presParOf" srcId="{BEAA174D-07A9-4DF7-A2F7-CA7B0F35F13A}" destId="{E9A840B8-01F3-436A-B308-612DDB72C7FD}" srcOrd="4" destOrd="0" presId="urn:microsoft.com/office/officeart/2005/8/layout/hierarchy3"/>
    <dgm:cxn modelId="{9EDE63F0-57D4-47BF-BE92-6203FC0AF017}" type="presParOf" srcId="{BEAA174D-07A9-4DF7-A2F7-CA7B0F35F13A}" destId="{2C2DE49A-76EB-420A-80EB-8FFE9A857227}" srcOrd="5" destOrd="0" presId="urn:microsoft.com/office/officeart/2005/8/layout/hierarchy3"/>
    <dgm:cxn modelId="{BA7F55D2-18FB-4D3D-866A-AC743923D2D5}" type="presParOf" srcId="{BEAA174D-07A9-4DF7-A2F7-CA7B0F35F13A}" destId="{C7BC91B1-EDDB-43CC-98E4-C919713584CE}" srcOrd="6" destOrd="0" presId="urn:microsoft.com/office/officeart/2005/8/layout/hierarchy3"/>
    <dgm:cxn modelId="{D3A4511E-7EA1-43AE-B9D1-68C08B13E32D}" type="presParOf" srcId="{BEAA174D-07A9-4DF7-A2F7-CA7B0F35F13A}" destId="{5F0CDC2B-DEC6-46BE-AA6A-91573E782D49}" srcOrd="7" destOrd="0" presId="urn:microsoft.com/office/officeart/2005/8/layout/hierarchy3"/>
    <dgm:cxn modelId="{9A6C016E-AC2B-41EF-9D64-FC3F3EC9E08D}" type="presParOf" srcId="{F48AB0F4-ADC9-4F4F-87C7-E907E3251892}" destId="{BC2D72F1-E41F-4D42-BAB4-3142634F32D4}" srcOrd="1" destOrd="0" presId="urn:microsoft.com/office/officeart/2005/8/layout/hierarchy3"/>
    <dgm:cxn modelId="{0E392BAD-0900-4808-BD3A-C410F11776CC}" type="presParOf" srcId="{BC2D72F1-E41F-4D42-BAB4-3142634F32D4}" destId="{1F9B305B-E9F4-46D1-A706-9FFF9B95C5F3}" srcOrd="0" destOrd="0" presId="urn:microsoft.com/office/officeart/2005/8/layout/hierarchy3"/>
    <dgm:cxn modelId="{47343FE5-524F-4201-A605-9B8231FA02A8}" type="presParOf" srcId="{1F9B305B-E9F4-46D1-A706-9FFF9B95C5F3}" destId="{9629A317-E71B-4DD7-8D05-CDA9622438DD}" srcOrd="0" destOrd="0" presId="urn:microsoft.com/office/officeart/2005/8/layout/hierarchy3"/>
    <dgm:cxn modelId="{03C28905-D68D-4CAC-915A-9C9B45C3AB2E}" type="presParOf" srcId="{1F9B305B-E9F4-46D1-A706-9FFF9B95C5F3}" destId="{A605CF14-6F7C-4870-8BFE-186B880DA0BD}" srcOrd="1" destOrd="0" presId="urn:microsoft.com/office/officeart/2005/8/layout/hierarchy3"/>
    <dgm:cxn modelId="{80E928FE-B90B-4144-BE6A-BEB4A7EBAD0F}" type="presParOf" srcId="{BC2D72F1-E41F-4D42-BAB4-3142634F32D4}" destId="{CEFB0861-188E-4001-B771-13D114647421}" srcOrd="1" destOrd="0" presId="urn:microsoft.com/office/officeart/2005/8/layout/hierarchy3"/>
    <dgm:cxn modelId="{3C75B835-9193-462E-90D1-67F93A3843A7}" type="presParOf" srcId="{CEFB0861-188E-4001-B771-13D114647421}" destId="{D49D90E9-5E68-4257-9971-15D183DB89A0}" srcOrd="0" destOrd="0" presId="urn:microsoft.com/office/officeart/2005/8/layout/hierarchy3"/>
    <dgm:cxn modelId="{4654820A-2338-4455-BDD6-FB4DA9B14A41}" type="presParOf" srcId="{CEFB0861-188E-4001-B771-13D114647421}" destId="{5423F953-8318-4815-AD3D-AB47887DE6F3}" srcOrd="1" destOrd="0" presId="urn:microsoft.com/office/officeart/2005/8/layout/hierarchy3"/>
    <dgm:cxn modelId="{4F08668C-9692-4CD1-BF52-81E07FCB2280}" type="presParOf" srcId="{CEFB0861-188E-4001-B771-13D114647421}" destId="{9C3D439B-C4C3-4DA8-B02F-1F0CEAC1BB68}" srcOrd="2" destOrd="0" presId="urn:microsoft.com/office/officeart/2005/8/layout/hierarchy3"/>
    <dgm:cxn modelId="{3477C250-E802-480A-9399-EBB5C24660DC}" type="presParOf" srcId="{CEFB0861-188E-4001-B771-13D114647421}" destId="{8B01F005-CAAE-43BE-BE3B-97B27D582FB6}" srcOrd="3" destOrd="0" presId="urn:microsoft.com/office/officeart/2005/8/layout/hierarchy3"/>
    <dgm:cxn modelId="{B6BB1161-E43B-4507-A7A6-072A16803C9E}" type="presParOf" srcId="{CEFB0861-188E-4001-B771-13D114647421}" destId="{8EA63664-9CC0-4BBA-A0F7-C63C23950AF0}" srcOrd="4" destOrd="0" presId="urn:microsoft.com/office/officeart/2005/8/layout/hierarchy3"/>
    <dgm:cxn modelId="{10939B59-F542-49EC-9D84-58F2EDE10D97}" type="presParOf" srcId="{CEFB0861-188E-4001-B771-13D114647421}" destId="{F285583C-A8F8-4CEC-98A4-5A107610C0AD}" srcOrd="5" destOrd="0" presId="urn:microsoft.com/office/officeart/2005/8/layout/hierarchy3"/>
    <dgm:cxn modelId="{73E371F7-4302-4F0C-9B97-6033C3037CF9}" type="presParOf" srcId="{F48AB0F4-ADC9-4F4F-87C7-E907E3251892}" destId="{FBC67A8E-8280-4ACD-9893-C18D3C119E1C}" srcOrd="2" destOrd="0" presId="urn:microsoft.com/office/officeart/2005/8/layout/hierarchy3"/>
    <dgm:cxn modelId="{1489B332-216B-4BDE-862D-A93FA537A612}" type="presParOf" srcId="{FBC67A8E-8280-4ACD-9893-C18D3C119E1C}" destId="{73021F90-5839-422E-AE00-8940C102C3E7}" srcOrd="0" destOrd="0" presId="urn:microsoft.com/office/officeart/2005/8/layout/hierarchy3"/>
    <dgm:cxn modelId="{CE596623-EE75-45F3-A138-55874DA682C4}" type="presParOf" srcId="{73021F90-5839-422E-AE00-8940C102C3E7}" destId="{A441D2B4-49F4-4A4A-87B3-8C976494F949}" srcOrd="0" destOrd="0" presId="urn:microsoft.com/office/officeart/2005/8/layout/hierarchy3"/>
    <dgm:cxn modelId="{5B2B3FB8-72AF-403D-B8B3-23DBA696517D}" type="presParOf" srcId="{73021F90-5839-422E-AE00-8940C102C3E7}" destId="{F2257DCE-417A-4E09-9505-910BCC9E7139}" srcOrd="1" destOrd="0" presId="urn:microsoft.com/office/officeart/2005/8/layout/hierarchy3"/>
    <dgm:cxn modelId="{DCD0C2BB-0BF7-4072-9DE7-64F8A25D3EAE}" type="presParOf" srcId="{FBC67A8E-8280-4ACD-9893-C18D3C119E1C}" destId="{2EB38192-34FC-4AE1-8BCD-5AE187C18244}" srcOrd="1" destOrd="0" presId="urn:microsoft.com/office/officeart/2005/8/layout/hierarchy3"/>
    <dgm:cxn modelId="{3CAF3D26-ABBF-486C-B72E-CC60221CA551}" type="presParOf" srcId="{2EB38192-34FC-4AE1-8BCD-5AE187C18244}" destId="{E269DF94-08F5-4AD0-812F-E79B9054F79E}" srcOrd="0" destOrd="0" presId="urn:microsoft.com/office/officeart/2005/8/layout/hierarchy3"/>
    <dgm:cxn modelId="{D8F9E0C5-EE75-4ED8-92CB-8F76A5917C5C}" type="presParOf" srcId="{2EB38192-34FC-4AE1-8BCD-5AE187C18244}" destId="{977E4031-D544-414D-AAB1-F72DCC74E8A2}" srcOrd="1" destOrd="0" presId="urn:microsoft.com/office/officeart/2005/8/layout/hierarchy3"/>
    <dgm:cxn modelId="{3EEBDA84-A522-48CC-BC38-4ADB483608B4}" type="presParOf" srcId="{2EB38192-34FC-4AE1-8BCD-5AE187C18244}" destId="{CBDF4121-F566-45AF-9EE5-B9DA19EA48C5}" srcOrd="2" destOrd="0" presId="urn:microsoft.com/office/officeart/2005/8/layout/hierarchy3"/>
    <dgm:cxn modelId="{44DD56E6-3C3A-4C5D-AC3B-A31CB2A4FDBE}" type="presParOf" srcId="{2EB38192-34FC-4AE1-8BCD-5AE187C18244}" destId="{CBBC84AA-01A2-434D-9662-0605D85AC608}" srcOrd="3" destOrd="0" presId="urn:microsoft.com/office/officeart/2005/8/layout/hierarchy3"/>
    <dgm:cxn modelId="{8EAAFCFF-9270-4190-8D4D-67A5D61A1652}" type="presParOf" srcId="{F48AB0F4-ADC9-4F4F-87C7-E907E3251892}" destId="{F1172FAC-892E-4869-9281-B3BB4DA5BEDC}" srcOrd="3" destOrd="0" presId="urn:microsoft.com/office/officeart/2005/8/layout/hierarchy3"/>
    <dgm:cxn modelId="{2272D3BF-D264-425A-8CEE-1873F0FC7BB9}" type="presParOf" srcId="{F1172FAC-892E-4869-9281-B3BB4DA5BEDC}" destId="{063D50C2-584E-444E-8FC9-04227304CB41}" srcOrd="0" destOrd="0" presId="urn:microsoft.com/office/officeart/2005/8/layout/hierarchy3"/>
    <dgm:cxn modelId="{CC2C8173-FBF3-41F5-BAD5-FAC7F547209F}" type="presParOf" srcId="{063D50C2-584E-444E-8FC9-04227304CB41}" destId="{1D86F819-1FCC-4187-A75C-3BF82B1732D7}" srcOrd="0" destOrd="0" presId="urn:microsoft.com/office/officeart/2005/8/layout/hierarchy3"/>
    <dgm:cxn modelId="{12079730-C1BF-4205-9E9E-28B87797CBEF}" type="presParOf" srcId="{063D50C2-584E-444E-8FC9-04227304CB41}" destId="{6FE7A3A1-4FEF-440B-A958-174C55404A1B}" srcOrd="1" destOrd="0" presId="urn:microsoft.com/office/officeart/2005/8/layout/hierarchy3"/>
    <dgm:cxn modelId="{802D531E-76F6-45BB-B101-026F911940AA}" type="presParOf" srcId="{F1172FAC-892E-4869-9281-B3BB4DA5BEDC}" destId="{8ED3F346-1C7E-4A7A-AA25-0D64A925AE77}" srcOrd="1" destOrd="0" presId="urn:microsoft.com/office/officeart/2005/8/layout/hierarchy3"/>
    <dgm:cxn modelId="{2FEE92F6-4C4C-4487-8776-C3137351B4FD}" type="presParOf" srcId="{8ED3F346-1C7E-4A7A-AA25-0D64A925AE77}" destId="{42906F75-4390-4928-9C07-C31E32434249}" srcOrd="0" destOrd="0" presId="urn:microsoft.com/office/officeart/2005/8/layout/hierarchy3"/>
    <dgm:cxn modelId="{3117FA98-4B0B-48DB-BA91-864FB2289714}" type="presParOf" srcId="{8ED3F346-1C7E-4A7A-AA25-0D64A925AE77}" destId="{99AB5D1F-B44B-4053-A8D1-9F934080D213}" srcOrd="1" destOrd="0" presId="urn:microsoft.com/office/officeart/2005/8/layout/hierarchy3"/>
    <dgm:cxn modelId="{672803AF-38E8-4A73-BDEE-D3DEBD2738D3}" type="presParOf" srcId="{8ED3F346-1C7E-4A7A-AA25-0D64A925AE77}" destId="{01943739-F1EA-4BCE-888C-68115A89B87E}" srcOrd="2" destOrd="0" presId="urn:microsoft.com/office/officeart/2005/8/layout/hierarchy3"/>
    <dgm:cxn modelId="{37C95711-56AC-49F9-9D5E-EB727A5E1442}" type="presParOf" srcId="{8ED3F346-1C7E-4A7A-AA25-0D64A925AE77}" destId="{6498F8F0-613B-4478-9FFC-87E34A4B7056}" srcOrd="3" destOrd="0" presId="urn:microsoft.com/office/officeart/2005/8/layout/hierarchy3"/>
    <dgm:cxn modelId="{8BBA8CD3-1C32-477C-9634-7CCFE38A9781}" type="presParOf" srcId="{8ED3F346-1C7E-4A7A-AA25-0D64A925AE77}" destId="{3B747D8C-5AC7-4C9B-89D9-4FA2B110A001}" srcOrd="4" destOrd="0" presId="urn:microsoft.com/office/officeart/2005/8/layout/hierarchy3"/>
    <dgm:cxn modelId="{FC37EC35-3341-40DF-9058-12465F98433A}" type="presParOf" srcId="{8ED3F346-1C7E-4A7A-AA25-0D64A925AE77}" destId="{24B5945D-2894-4DEF-84F5-7DCEF914A0C7}" srcOrd="5" destOrd="0" presId="urn:microsoft.com/office/officeart/2005/8/layout/hierarchy3"/>
    <dgm:cxn modelId="{1A7AA415-3DB7-46F3-AC5B-AFF21C0DDDA1}" type="presParOf" srcId="{8ED3F346-1C7E-4A7A-AA25-0D64A925AE77}" destId="{214D9EA7-E8A0-47C4-9EE9-8A7E9EEFA354}" srcOrd="6" destOrd="0" presId="urn:microsoft.com/office/officeart/2005/8/layout/hierarchy3"/>
    <dgm:cxn modelId="{840065C9-D813-49E2-84AF-68383E796746}" type="presParOf" srcId="{8ED3F346-1C7E-4A7A-AA25-0D64A925AE77}" destId="{D304A484-7D12-4CAF-9973-DAA80945F439}" srcOrd="7" destOrd="0" presId="urn:microsoft.com/office/officeart/2005/8/layout/hierarchy3"/>
    <dgm:cxn modelId="{B70DB8BA-F28E-483A-8FB2-39E0E0CB39DA}" type="presParOf" srcId="{F48AB0F4-ADC9-4F4F-87C7-E907E3251892}" destId="{BB91F04A-F0A8-4306-9C01-18F604A2CC1B}" srcOrd="4" destOrd="0" presId="urn:microsoft.com/office/officeart/2005/8/layout/hierarchy3"/>
    <dgm:cxn modelId="{3F695DDE-6AE9-4BE8-B2AF-C4953C1B62AE}" type="presParOf" srcId="{BB91F04A-F0A8-4306-9C01-18F604A2CC1B}" destId="{2059FC8B-8405-497B-AE65-384FE8DD0177}" srcOrd="0" destOrd="0" presId="urn:microsoft.com/office/officeart/2005/8/layout/hierarchy3"/>
    <dgm:cxn modelId="{5FBCA2ED-3330-42E7-9DFA-B21771720828}" type="presParOf" srcId="{2059FC8B-8405-497B-AE65-384FE8DD0177}" destId="{89393792-38F3-4612-A7DD-78A53EDCF799}" srcOrd="0" destOrd="0" presId="urn:microsoft.com/office/officeart/2005/8/layout/hierarchy3"/>
    <dgm:cxn modelId="{977C0C31-8B59-4528-997E-E11940791FEC}" type="presParOf" srcId="{2059FC8B-8405-497B-AE65-384FE8DD0177}" destId="{B6B99DAC-8936-41B3-AFD6-AB76291DBD05}" srcOrd="1" destOrd="0" presId="urn:microsoft.com/office/officeart/2005/8/layout/hierarchy3"/>
    <dgm:cxn modelId="{0B99D487-6E2B-4E99-B69C-58E37D5C5290}" type="presParOf" srcId="{BB91F04A-F0A8-4306-9C01-18F604A2CC1B}" destId="{618EE666-E292-49F4-90E8-FEC3248C79B6}"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5EDD2E-03A4-4752-8461-1D787A1E0AC0}"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tr-TR"/>
        </a:p>
      </dgm:t>
    </dgm:pt>
    <dgm:pt modelId="{5BCC96A0-7BEF-4754-89FF-E3911BCF811D}">
      <dgm:prSet custT="1"/>
      <dgm:spPr/>
      <dgm:t>
        <a:bodyPr/>
        <a:lstStyle/>
        <a:p>
          <a:r>
            <a:rPr lang="tr-TR" sz="2000" b="1" dirty="0"/>
            <a:t>Bilgi edinme</a:t>
          </a:r>
          <a:endParaRPr lang="tr-TR" sz="2000" dirty="0"/>
        </a:p>
      </dgm:t>
    </dgm:pt>
    <dgm:pt modelId="{D79B45FE-C320-4D8C-AE66-D013BF46AE0F}" type="parTrans" cxnId="{BD02077B-EF56-468C-89DE-528CDFDE1803}">
      <dgm:prSet/>
      <dgm:spPr/>
      <dgm:t>
        <a:bodyPr/>
        <a:lstStyle/>
        <a:p>
          <a:endParaRPr lang="tr-TR" sz="2000"/>
        </a:p>
      </dgm:t>
    </dgm:pt>
    <dgm:pt modelId="{AA4308F5-B542-42C9-A24B-847F3B0216DC}" type="sibTrans" cxnId="{BD02077B-EF56-468C-89DE-528CDFDE1803}">
      <dgm:prSet/>
      <dgm:spPr/>
      <dgm:t>
        <a:bodyPr/>
        <a:lstStyle/>
        <a:p>
          <a:endParaRPr lang="tr-TR" sz="2000"/>
        </a:p>
      </dgm:t>
    </dgm:pt>
    <dgm:pt modelId="{C3CF1264-3F59-4DBA-9D27-A00B5A427BBC}">
      <dgm:prSet custT="1"/>
      <dgm:spPr/>
      <dgm:t>
        <a:bodyPr/>
        <a:lstStyle/>
        <a:p>
          <a:r>
            <a:rPr lang="tr-TR" sz="2000" b="1"/>
            <a:t>• </a:t>
          </a:r>
          <a:r>
            <a:rPr lang="tr-TR" sz="2000" i="1"/>
            <a:t>"Türkiye'nin başkenti neresidir?"</a:t>
          </a:r>
          <a:endParaRPr lang="tr-TR" sz="2000"/>
        </a:p>
      </dgm:t>
    </dgm:pt>
    <dgm:pt modelId="{B40A01A0-D67B-4863-AAD7-FE1699A9B2FA}" type="parTrans" cxnId="{71115466-595F-4B84-B279-E2E196DE8C37}">
      <dgm:prSet/>
      <dgm:spPr/>
      <dgm:t>
        <a:bodyPr/>
        <a:lstStyle/>
        <a:p>
          <a:endParaRPr lang="tr-TR" sz="2000"/>
        </a:p>
      </dgm:t>
    </dgm:pt>
    <dgm:pt modelId="{D515C518-E0DB-4A90-9821-D65CA6D3BDE7}" type="sibTrans" cxnId="{71115466-595F-4B84-B279-E2E196DE8C37}">
      <dgm:prSet/>
      <dgm:spPr/>
      <dgm:t>
        <a:bodyPr/>
        <a:lstStyle/>
        <a:p>
          <a:endParaRPr lang="tr-TR" sz="2000"/>
        </a:p>
      </dgm:t>
    </dgm:pt>
    <dgm:pt modelId="{BFE4CBE8-E25F-4413-A976-B4E4BB290CE8}">
      <dgm:prSet custT="1"/>
      <dgm:spPr/>
      <dgm:t>
        <a:bodyPr/>
        <a:lstStyle/>
        <a:p>
          <a:r>
            <a:rPr lang="tr-TR" sz="2000" i="1"/>
            <a:t>• "En yüksek dağ hangisidir?"</a:t>
          </a:r>
          <a:endParaRPr lang="tr-TR" sz="2000"/>
        </a:p>
      </dgm:t>
    </dgm:pt>
    <dgm:pt modelId="{739398FD-41A8-4802-B714-C6DCA062D4EC}" type="parTrans" cxnId="{5DD90EC4-FD36-4CE8-9F5B-E15B22B1427C}">
      <dgm:prSet/>
      <dgm:spPr/>
      <dgm:t>
        <a:bodyPr/>
        <a:lstStyle/>
        <a:p>
          <a:endParaRPr lang="tr-TR" sz="2000"/>
        </a:p>
      </dgm:t>
    </dgm:pt>
    <dgm:pt modelId="{4209E5E0-E1BA-477A-AEA6-C4C31285AB13}" type="sibTrans" cxnId="{5DD90EC4-FD36-4CE8-9F5B-E15B22B1427C}">
      <dgm:prSet/>
      <dgm:spPr/>
      <dgm:t>
        <a:bodyPr/>
        <a:lstStyle/>
        <a:p>
          <a:endParaRPr lang="tr-TR" sz="2000"/>
        </a:p>
      </dgm:t>
    </dgm:pt>
    <dgm:pt modelId="{EB96C0C9-CE66-4896-BDF4-93561F931107}">
      <dgm:prSet custT="1"/>
      <dgm:spPr/>
      <dgm:t>
        <a:bodyPr/>
        <a:lstStyle/>
        <a:p>
          <a:r>
            <a:rPr lang="tr-TR" sz="2000" i="1"/>
            <a:t>• "2023 Nobel Edebiyat Ödülü'nü kim kazandı?"</a:t>
          </a:r>
          <a:endParaRPr lang="tr-TR" sz="2000"/>
        </a:p>
      </dgm:t>
    </dgm:pt>
    <dgm:pt modelId="{2CB09578-96FF-4C2C-A689-61127F0B3C58}" type="parTrans" cxnId="{4610767C-DB1C-49D3-943A-8A8C7C954C36}">
      <dgm:prSet/>
      <dgm:spPr/>
      <dgm:t>
        <a:bodyPr/>
        <a:lstStyle/>
        <a:p>
          <a:endParaRPr lang="tr-TR" sz="2000"/>
        </a:p>
      </dgm:t>
    </dgm:pt>
    <dgm:pt modelId="{913EB5DB-135A-46F6-9274-BDBC3B218684}" type="sibTrans" cxnId="{4610767C-DB1C-49D3-943A-8A8C7C954C36}">
      <dgm:prSet/>
      <dgm:spPr/>
      <dgm:t>
        <a:bodyPr/>
        <a:lstStyle/>
        <a:p>
          <a:endParaRPr lang="tr-TR" sz="2000"/>
        </a:p>
      </dgm:t>
    </dgm:pt>
    <dgm:pt modelId="{90FA70AD-7E51-4D18-B079-D603A25344BE}" type="pres">
      <dgm:prSet presAssocID="{3D5EDD2E-03A4-4752-8461-1D787A1E0AC0}" presName="linear" presStyleCnt="0">
        <dgm:presLayoutVars>
          <dgm:animLvl val="lvl"/>
          <dgm:resizeHandles val="exact"/>
        </dgm:presLayoutVars>
      </dgm:prSet>
      <dgm:spPr/>
    </dgm:pt>
    <dgm:pt modelId="{F74391CF-A6AF-4B50-8969-984FE6E3A4B9}" type="pres">
      <dgm:prSet presAssocID="{5BCC96A0-7BEF-4754-89FF-E3911BCF811D}" presName="parentText" presStyleLbl="node1" presStyleIdx="0" presStyleCnt="4">
        <dgm:presLayoutVars>
          <dgm:chMax val="0"/>
          <dgm:bulletEnabled val="1"/>
        </dgm:presLayoutVars>
      </dgm:prSet>
      <dgm:spPr/>
    </dgm:pt>
    <dgm:pt modelId="{5E283C42-2418-40FE-A1B7-61A2979AC86E}" type="pres">
      <dgm:prSet presAssocID="{AA4308F5-B542-42C9-A24B-847F3B0216DC}" presName="spacer" presStyleCnt="0"/>
      <dgm:spPr/>
    </dgm:pt>
    <dgm:pt modelId="{9DE6B091-53A1-4192-B757-614AD2F3D878}" type="pres">
      <dgm:prSet presAssocID="{C3CF1264-3F59-4DBA-9D27-A00B5A427BBC}" presName="parentText" presStyleLbl="node1" presStyleIdx="1" presStyleCnt="4">
        <dgm:presLayoutVars>
          <dgm:chMax val="0"/>
          <dgm:bulletEnabled val="1"/>
        </dgm:presLayoutVars>
      </dgm:prSet>
      <dgm:spPr/>
    </dgm:pt>
    <dgm:pt modelId="{061FB5EC-07C9-4648-8C9E-F872515A901E}" type="pres">
      <dgm:prSet presAssocID="{D515C518-E0DB-4A90-9821-D65CA6D3BDE7}" presName="spacer" presStyleCnt="0"/>
      <dgm:spPr/>
    </dgm:pt>
    <dgm:pt modelId="{458C6AE7-E9F9-4001-85C8-E6024AE0DE53}" type="pres">
      <dgm:prSet presAssocID="{BFE4CBE8-E25F-4413-A976-B4E4BB290CE8}" presName="parentText" presStyleLbl="node1" presStyleIdx="2" presStyleCnt="4">
        <dgm:presLayoutVars>
          <dgm:chMax val="0"/>
          <dgm:bulletEnabled val="1"/>
        </dgm:presLayoutVars>
      </dgm:prSet>
      <dgm:spPr/>
    </dgm:pt>
    <dgm:pt modelId="{437963B9-8E4D-4C06-B30C-1664B292B1EA}" type="pres">
      <dgm:prSet presAssocID="{4209E5E0-E1BA-477A-AEA6-C4C31285AB13}" presName="spacer" presStyleCnt="0"/>
      <dgm:spPr/>
    </dgm:pt>
    <dgm:pt modelId="{3BA11EFA-5341-4EF1-A013-EB54CC4F011F}" type="pres">
      <dgm:prSet presAssocID="{EB96C0C9-CE66-4896-BDF4-93561F931107}" presName="parentText" presStyleLbl="node1" presStyleIdx="3" presStyleCnt="4">
        <dgm:presLayoutVars>
          <dgm:chMax val="0"/>
          <dgm:bulletEnabled val="1"/>
        </dgm:presLayoutVars>
      </dgm:prSet>
      <dgm:spPr/>
    </dgm:pt>
  </dgm:ptLst>
  <dgm:cxnLst>
    <dgm:cxn modelId="{697BFA2C-717E-4D42-81E2-DC153C9B5EAB}" type="presOf" srcId="{EB96C0C9-CE66-4896-BDF4-93561F931107}" destId="{3BA11EFA-5341-4EF1-A013-EB54CC4F011F}" srcOrd="0" destOrd="0" presId="urn:microsoft.com/office/officeart/2005/8/layout/vList2"/>
    <dgm:cxn modelId="{2CB3DF42-5A23-47C6-9C36-ABAA92FF7E5D}" type="presOf" srcId="{3D5EDD2E-03A4-4752-8461-1D787A1E0AC0}" destId="{90FA70AD-7E51-4D18-B079-D603A25344BE}" srcOrd="0" destOrd="0" presId="urn:microsoft.com/office/officeart/2005/8/layout/vList2"/>
    <dgm:cxn modelId="{71115466-595F-4B84-B279-E2E196DE8C37}" srcId="{3D5EDD2E-03A4-4752-8461-1D787A1E0AC0}" destId="{C3CF1264-3F59-4DBA-9D27-A00B5A427BBC}" srcOrd="1" destOrd="0" parTransId="{B40A01A0-D67B-4863-AAD7-FE1699A9B2FA}" sibTransId="{D515C518-E0DB-4A90-9821-D65CA6D3BDE7}"/>
    <dgm:cxn modelId="{59790B54-EAE1-41CC-8495-7EBE0C08452A}" type="presOf" srcId="{BFE4CBE8-E25F-4413-A976-B4E4BB290CE8}" destId="{458C6AE7-E9F9-4001-85C8-E6024AE0DE53}" srcOrd="0" destOrd="0" presId="urn:microsoft.com/office/officeart/2005/8/layout/vList2"/>
    <dgm:cxn modelId="{BD02077B-EF56-468C-89DE-528CDFDE1803}" srcId="{3D5EDD2E-03A4-4752-8461-1D787A1E0AC0}" destId="{5BCC96A0-7BEF-4754-89FF-E3911BCF811D}" srcOrd="0" destOrd="0" parTransId="{D79B45FE-C320-4D8C-AE66-D013BF46AE0F}" sibTransId="{AA4308F5-B542-42C9-A24B-847F3B0216DC}"/>
    <dgm:cxn modelId="{4610767C-DB1C-49D3-943A-8A8C7C954C36}" srcId="{3D5EDD2E-03A4-4752-8461-1D787A1E0AC0}" destId="{EB96C0C9-CE66-4896-BDF4-93561F931107}" srcOrd="3" destOrd="0" parTransId="{2CB09578-96FF-4C2C-A689-61127F0B3C58}" sibTransId="{913EB5DB-135A-46F6-9274-BDBC3B218684}"/>
    <dgm:cxn modelId="{391C86AA-C393-48BA-B844-D9669724043A}" type="presOf" srcId="{C3CF1264-3F59-4DBA-9D27-A00B5A427BBC}" destId="{9DE6B091-53A1-4192-B757-614AD2F3D878}" srcOrd="0" destOrd="0" presId="urn:microsoft.com/office/officeart/2005/8/layout/vList2"/>
    <dgm:cxn modelId="{5DD90EC4-FD36-4CE8-9F5B-E15B22B1427C}" srcId="{3D5EDD2E-03A4-4752-8461-1D787A1E0AC0}" destId="{BFE4CBE8-E25F-4413-A976-B4E4BB290CE8}" srcOrd="2" destOrd="0" parTransId="{739398FD-41A8-4802-B714-C6DCA062D4EC}" sibTransId="{4209E5E0-E1BA-477A-AEA6-C4C31285AB13}"/>
    <dgm:cxn modelId="{7C14BCE5-E2C6-48E5-8C95-757FBED780B1}" type="presOf" srcId="{5BCC96A0-7BEF-4754-89FF-E3911BCF811D}" destId="{F74391CF-A6AF-4B50-8969-984FE6E3A4B9}" srcOrd="0" destOrd="0" presId="urn:microsoft.com/office/officeart/2005/8/layout/vList2"/>
    <dgm:cxn modelId="{A8E655B1-3B0A-4684-A4D9-226F7C51E420}" type="presParOf" srcId="{90FA70AD-7E51-4D18-B079-D603A25344BE}" destId="{F74391CF-A6AF-4B50-8969-984FE6E3A4B9}" srcOrd="0" destOrd="0" presId="urn:microsoft.com/office/officeart/2005/8/layout/vList2"/>
    <dgm:cxn modelId="{AD61FC73-1BF2-4F34-9BB3-93FCCFA9A7A9}" type="presParOf" srcId="{90FA70AD-7E51-4D18-B079-D603A25344BE}" destId="{5E283C42-2418-40FE-A1B7-61A2979AC86E}" srcOrd="1" destOrd="0" presId="urn:microsoft.com/office/officeart/2005/8/layout/vList2"/>
    <dgm:cxn modelId="{EDC0F25D-2609-4F15-803B-893E2667228E}" type="presParOf" srcId="{90FA70AD-7E51-4D18-B079-D603A25344BE}" destId="{9DE6B091-53A1-4192-B757-614AD2F3D878}" srcOrd="2" destOrd="0" presId="urn:microsoft.com/office/officeart/2005/8/layout/vList2"/>
    <dgm:cxn modelId="{7FC3F13B-169D-4463-8902-9AB9ED7FED62}" type="presParOf" srcId="{90FA70AD-7E51-4D18-B079-D603A25344BE}" destId="{061FB5EC-07C9-4648-8C9E-F872515A901E}" srcOrd="3" destOrd="0" presId="urn:microsoft.com/office/officeart/2005/8/layout/vList2"/>
    <dgm:cxn modelId="{CFBE99AE-3B99-421A-B1E7-A3A271844C1F}" type="presParOf" srcId="{90FA70AD-7E51-4D18-B079-D603A25344BE}" destId="{458C6AE7-E9F9-4001-85C8-E6024AE0DE53}" srcOrd="4" destOrd="0" presId="urn:microsoft.com/office/officeart/2005/8/layout/vList2"/>
    <dgm:cxn modelId="{15D851F6-240C-430D-8DA4-E595480A2B15}" type="presParOf" srcId="{90FA70AD-7E51-4D18-B079-D603A25344BE}" destId="{437963B9-8E4D-4C06-B30C-1664B292B1EA}" srcOrd="5" destOrd="0" presId="urn:microsoft.com/office/officeart/2005/8/layout/vList2"/>
    <dgm:cxn modelId="{9C5C7A0D-C3A1-4973-BFFE-F5C9B617AB50}" type="presParOf" srcId="{90FA70AD-7E51-4D18-B079-D603A25344BE}" destId="{3BA11EFA-5341-4EF1-A013-EB54CC4F011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ED49FC-08CF-4FC1-A3F4-829B451925CD}" type="doc">
      <dgm:prSet loTypeId="urn:microsoft.com/office/officeart/2005/8/layout/vList2" loCatId="list" qsTypeId="urn:microsoft.com/office/officeart/2005/8/quickstyle/simple1" qsCatId="simple" csTypeId="urn:microsoft.com/office/officeart/2005/8/colors/accent5_1" csCatId="accent5" phldr="1"/>
      <dgm:spPr/>
      <dgm:t>
        <a:bodyPr/>
        <a:lstStyle/>
        <a:p>
          <a:endParaRPr lang="tr-TR"/>
        </a:p>
      </dgm:t>
    </dgm:pt>
    <dgm:pt modelId="{475C3F1D-7E22-4B82-BD30-634732B983D7}">
      <dgm:prSet custT="1"/>
      <dgm:spPr/>
      <dgm:t>
        <a:bodyPr/>
        <a:lstStyle/>
        <a:p>
          <a:r>
            <a:rPr lang="tr-TR" sz="2000" b="1" dirty="0"/>
            <a:t>İçerik oluşturma</a:t>
          </a:r>
          <a:endParaRPr lang="tr-TR" sz="2000" dirty="0"/>
        </a:p>
      </dgm:t>
    </dgm:pt>
    <dgm:pt modelId="{698608DB-131E-45A2-91C1-BC952EADB0A6}" type="parTrans" cxnId="{2F4584B7-DF41-4B65-9919-9BDE24215291}">
      <dgm:prSet/>
      <dgm:spPr/>
      <dgm:t>
        <a:bodyPr/>
        <a:lstStyle/>
        <a:p>
          <a:endParaRPr lang="tr-TR" sz="2000"/>
        </a:p>
      </dgm:t>
    </dgm:pt>
    <dgm:pt modelId="{E88E36C1-BE0C-4B7E-A5CC-80A20AA9A192}" type="sibTrans" cxnId="{2F4584B7-DF41-4B65-9919-9BDE24215291}">
      <dgm:prSet/>
      <dgm:spPr/>
      <dgm:t>
        <a:bodyPr/>
        <a:lstStyle/>
        <a:p>
          <a:endParaRPr lang="tr-TR" sz="2000"/>
        </a:p>
      </dgm:t>
    </dgm:pt>
    <dgm:pt modelId="{56E5BE72-28A2-4873-AB0F-4ECF1375540B}">
      <dgm:prSet custT="1"/>
      <dgm:spPr/>
      <dgm:t>
        <a:bodyPr/>
        <a:lstStyle/>
        <a:p>
          <a:r>
            <a:rPr lang="tr-TR" sz="2000" i="1"/>
            <a:t>• "Bir şiir yaz."</a:t>
          </a:r>
          <a:endParaRPr lang="tr-TR" sz="2000"/>
        </a:p>
      </dgm:t>
    </dgm:pt>
    <dgm:pt modelId="{8EA1D182-0FF1-4CA0-B80C-92E6BC27DD96}" type="parTrans" cxnId="{EB5DBAA6-1D31-45E6-9419-13FEC797624E}">
      <dgm:prSet/>
      <dgm:spPr/>
      <dgm:t>
        <a:bodyPr/>
        <a:lstStyle/>
        <a:p>
          <a:endParaRPr lang="tr-TR" sz="2000"/>
        </a:p>
      </dgm:t>
    </dgm:pt>
    <dgm:pt modelId="{B72FDFA2-66A4-44BF-9FDC-89E02A35CCD4}" type="sibTrans" cxnId="{EB5DBAA6-1D31-45E6-9419-13FEC797624E}">
      <dgm:prSet/>
      <dgm:spPr/>
      <dgm:t>
        <a:bodyPr/>
        <a:lstStyle/>
        <a:p>
          <a:endParaRPr lang="tr-TR" sz="2000"/>
        </a:p>
      </dgm:t>
    </dgm:pt>
    <dgm:pt modelId="{141A5952-1D56-4A2F-8662-8160785BD7C7}">
      <dgm:prSet custT="1"/>
      <dgm:spPr/>
      <dgm:t>
        <a:bodyPr/>
        <a:lstStyle/>
        <a:p>
          <a:r>
            <a:rPr lang="tr-TR" sz="2000" i="1"/>
            <a:t>• "Bir blog yazısı yaz."</a:t>
          </a:r>
          <a:endParaRPr lang="tr-TR" sz="2000"/>
        </a:p>
      </dgm:t>
    </dgm:pt>
    <dgm:pt modelId="{95079502-82FC-4FAB-90D4-7B258A7794FD}" type="parTrans" cxnId="{83E07FEB-5AAF-42F7-BDA0-B6BA9ACEF387}">
      <dgm:prSet/>
      <dgm:spPr/>
      <dgm:t>
        <a:bodyPr/>
        <a:lstStyle/>
        <a:p>
          <a:endParaRPr lang="tr-TR" sz="2000"/>
        </a:p>
      </dgm:t>
    </dgm:pt>
    <dgm:pt modelId="{EAFA2179-E97E-43A8-BA8E-1D30CB0D707A}" type="sibTrans" cxnId="{83E07FEB-5AAF-42F7-BDA0-B6BA9ACEF387}">
      <dgm:prSet/>
      <dgm:spPr/>
      <dgm:t>
        <a:bodyPr/>
        <a:lstStyle/>
        <a:p>
          <a:endParaRPr lang="tr-TR" sz="2000"/>
        </a:p>
      </dgm:t>
    </dgm:pt>
    <dgm:pt modelId="{94EC9DC4-B93E-4ED6-A5B4-1A47C6107789}">
      <dgm:prSet custT="1"/>
      <dgm:spPr/>
      <dgm:t>
        <a:bodyPr/>
        <a:lstStyle/>
        <a:p>
          <a:r>
            <a:rPr lang="tr-TR" sz="2000" i="1"/>
            <a:t>• "Bir e-posta yaz."</a:t>
          </a:r>
          <a:endParaRPr lang="tr-TR" sz="2000"/>
        </a:p>
      </dgm:t>
    </dgm:pt>
    <dgm:pt modelId="{A139DB2D-1C66-41C0-B3A5-3FF02A5165C8}" type="parTrans" cxnId="{0EE99766-95BA-4FA8-8ED6-FA23D42CABBC}">
      <dgm:prSet/>
      <dgm:spPr/>
      <dgm:t>
        <a:bodyPr/>
        <a:lstStyle/>
        <a:p>
          <a:endParaRPr lang="tr-TR" sz="2000"/>
        </a:p>
      </dgm:t>
    </dgm:pt>
    <dgm:pt modelId="{DBC3BE05-2C91-4AEE-9356-1D9AFCBD66A6}" type="sibTrans" cxnId="{0EE99766-95BA-4FA8-8ED6-FA23D42CABBC}">
      <dgm:prSet/>
      <dgm:spPr/>
      <dgm:t>
        <a:bodyPr/>
        <a:lstStyle/>
        <a:p>
          <a:endParaRPr lang="tr-TR" sz="2000"/>
        </a:p>
      </dgm:t>
    </dgm:pt>
    <dgm:pt modelId="{7E7CFD5E-A858-47AA-8328-4A925FD55830}" type="pres">
      <dgm:prSet presAssocID="{7CED49FC-08CF-4FC1-A3F4-829B451925CD}" presName="linear" presStyleCnt="0">
        <dgm:presLayoutVars>
          <dgm:animLvl val="lvl"/>
          <dgm:resizeHandles val="exact"/>
        </dgm:presLayoutVars>
      </dgm:prSet>
      <dgm:spPr/>
    </dgm:pt>
    <dgm:pt modelId="{426E791A-F2E4-4205-9CA6-00BBCB4A50E2}" type="pres">
      <dgm:prSet presAssocID="{475C3F1D-7E22-4B82-BD30-634732B983D7}" presName="parentText" presStyleLbl="node1" presStyleIdx="0" presStyleCnt="4">
        <dgm:presLayoutVars>
          <dgm:chMax val="0"/>
          <dgm:bulletEnabled val="1"/>
        </dgm:presLayoutVars>
      </dgm:prSet>
      <dgm:spPr/>
    </dgm:pt>
    <dgm:pt modelId="{7D0BEECE-7D17-4F2C-BAC9-E34FA89A7938}" type="pres">
      <dgm:prSet presAssocID="{E88E36C1-BE0C-4B7E-A5CC-80A20AA9A192}" presName="spacer" presStyleCnt="0"/>
      <dgm:spPr/>
    </dgm:pt>
    <dgm:pt modelId="{6BF453F7-A807-49A8-85DB-3A66DE8226A4}" type="pres">
      <dgm:prSet presAssocID="{56E5BE72-28A2-4873-AB0F-4ECF1375540B}" presName="parentText" presStyleLbl="node1" presStyleIdx="1" presStyleCnt="4">
        <dgm:presLayoutVars>
          <dgm:chMax val="0"/>
          <dgm:bulletEnabled val="1"/>
        </dgm:presLayoutVars>
      </dgm:prSet>
      <dgm:spPr/>
    </dgm:pt>
    <dgm:pt modelId="{87F3592B-55CE-4B3D-BD5B-043A7199F9C3}" type="pres">
      <dgm:prSet presAssocID="{B72FDFA2-66A4-44BF-9FDC-89E02A35CCD4}" presName="spacer" presStyleCnt="0"/>
      <dgm:spPr/>
    </dgm:pt>
    <dgm:pt modelId="{08B8A978-C1C2-4DC0-883D-E56CD0E8144E}" type="pres">
      <dgm:prSet presAssocID="{141A5952-1D56-4A2F-8662-8160785BD7C7}" presName="parentText" presStyleLbl="node1" presStyleIdx="2" presStyleCnt="4">
        <dgm:presLayoutVars>
          <dgm:chMax val="0"/>
          <dgm:bulletEnabled val="1"/>
        </dgm:presLayoutVars>
      </dgm:prSet>
      <dgm:spPr/>
    </dgm:pt>
    <dgm:pt modelId="{144B549B-0000-4242-BDE2-73B726D2DBB3}" type="pres">
      <dgm:prSet presAssocID="{EAFA2179-E97E-43A8-BA8E-1D30CB0D707A}" presName="spacer" presStyleCnt="0"/>
      <dgm:spPr/>
    </dgm:pt>
    <dgm:pt modelId="{758677D2-F190-4510-8D00-9D0C4A3B35DB}" type="pres">
      <dgm:prSet presAssocID="{94EC9DC4-B93E-4ED6-A5B4-1A47C6107789}" presName="parentText" presStyleLbl="node1" presStyleIdx="3" presStyleCnt="4">
        <dgm:presLayoutVars>
          <dgm:chMax val="0"/>
          <dgm:bulletEnabled val="1"/>
        </dgm:presLayoutVars>
      </dgm:prSet>
      <dgm:spPr/>
    </dgm:pt>
  </dgm:ptLst>
  <dgm:cxnLst>
    <dgm:cxn modelId="{0EE99766-95BA-4FA8-8ED6-FA23D42CABBC}" srcId="{7CED49FC-08CF-4FC1-A3F4-829B451925CD}" destId="{94EC9DC4-B93E-4ED6-A5B4-1A47C6107789}" srcOrd="3" destOrd="0" parTransId="{A139DB2D-1C66-41C0-B3A5-3FF02A5165C8}" sibTransId="{DBC3BE05-2C91-4AEE-9356-1D9AFCBD66A6}"/>
    <dgm:cxn modelId="{EB5DBAA6-1D31-45E6-9419-13FEC797624E}" srcId="{7CED49FC-08CF-4FC1-A3F4-829B451925CD}" destId="{56E5BE72-28A2-4873-AB0F-4ECF1375540B}" srcOrd="1" destOrd="0" parTransId="{8EA1D182-0FF1-4CA0-B80C-92E6BC27DD96}" sibTransId="{B72FDFA2-66A4-44BF-9FDC-89E02A35CCD4}"/>
    <dgm:cxn modelId="{2F4584B7-DF41-4B65-9919-9BDE24215291}" srcId="{7CED49FC-08CF-4FC1-A3F4-829B451925CD}" destId="{475C3F1D-7E22-4B82-BD30-634732B983D7}" srcOrd="0" destOrd="0" parTransId="{698608DB-131E-45A2-91C1-BC952EADB0A6}" sibTransId="{E88E36C1-BE0C-4B7E-A5CC-80A20AA9A192}"/>
    <dgm:cxn modelId="{D7E6FAB7-52D1-48B9-B40F-D92DC672A6C9}" type="presOf" srcId="{141A5952-1D56-4A2F-8662-8160785BD7C7}" destId="{08B8A978-C1C2-4DC0-883D-E56CD0E8144E}" srcOrd="0" destOrd="0" presId="urn:microsoft.com/office/officeart/2005/8/layout/vList2"/>
    <dgm:cxn modelId="{2FB2B1C9-8886-427E-A875-B578D34AB61F}" type="presOf" srcId="{7CED49FC-08CF-4FC1-A3F4-829B451925CD}" destId="{7E7CFD5E-A858-47AA-8328-4A925FD55830}" srcOrd="0" destOrd="0" presId="urn:microsoft.com/office/officeart/2005/8/layout/vList2"/>
    <dgm:cxn modelId="{BCD71AD2-B94C-4512-AB25-6BBB1CC82E1E}" type="presOf" srcId="{56E5BE72-28A2-4873-AB0F-4ECF1375540B}" destId="{6BF453F7-A807-49A8-85DB-3A66DE8226A4}" srcOrd="0" destOrd="0" presId="urn:microsoft.com/office/officeart/2005/8/layout/vList2"/>
    <dgm:cxn modelId="{AFCBF5D5-1991-4DD0-AEDB-CD3A9F6A174C}" type="presOf" srcId="{475C3F1D-7E22-4B82-BD30-634732B983D7}" destId="{426E791A-F2E4-4205-9CA6-00BBCB4A50E2}" srcOrd="0" destOrd="0" presId="urn:microsoft.com/office/officeart/2005/8/layout/vList2"/>
    <dgm:cxn modelId="{A15C45EB-5F90-47CF-99C0-CC34289EAEFE}" type="presOf" srcId="{94EC9DC4-B93E-4ED6-A5B4-1A47C6107789}" destId="{758677D2-F190-4510-8D00-9D0C4A3B35DB}" srcOrd="0" destOrd="0" presId="urn:microsoft.com/office/officeart/2005/8/layout/vList2"/>
    <dgm:cxn modelId="{83E07FEB-5AAF-42F7-BDA0-B6BA9ACEF387}" srcId="{7CED49FC-08CF-4FC1-A3F4-829B451925CD}" destId="{141A5952-1D56-4A2F-8662-8160785BD7C7}" srcOrd="2" destOrd="0" parTransId="{95079502-82FC-4FAB-90D4-7B258A7794FD}" sibTransId="{EAFA2179-E97E-43A8-BA8E-1D30CB0D707A}"/>
    <dgm:cxn modelId="{670E6D5F-0565-49CC-9977-2D6022B14A25}" type="presParOf" srcId="{7E7CFD5E-A858-47AA-8328-4A925FD55830}" destId="{426E791A-F2E4-4205-9CA6-00BBCB4A50E2}" srcOrd="0" destOrd="0" presId="urn:microsoft.com/office/officeart/2005/8/layout/vList2"/>
    <dgm:cxn modelId="{F4EBD531-B1A7-4A9F-ABCC-F178D7601038}" type="presParOf" srcId="{7E7CFD5E-A858-47AA-8328-4A925FD55830}" destId="{7D0BEECE-7D17-4F2C-BAC9-E34FA89A7938}" srcOrd="1" destOrd="0" presId="urn:microsoft.com/office/officeart/2005/8/layout/vList2"/>
    <dgm:cxn modelId="{5F29EB78-6E4C-4F26-9B7B-0D72E4A28E09}" type="presParOf" srcId="{7E7CFD5E-A858-47AA-8328-4A925FD55830}" destId="{6BF453F7-A807-49A8-85DB-3A66DE8226A4}" srcOrd="2" destOrd="0" presId="urn:microsoft.com/office/officeart/2005/8/layout/vList2"/>
    <dgm:cxn modelId="{37CF1349-DA66-4761-ABA5-0B4AC4675843}" type="presParOf" srcId="{7E7CFD5E-A858-47AA-8328-4A925FD55830}" destId="{87F3592B-55CE-4B3D-BD5B-043A7199F9C3}" srcOrd="3" destOrd="0" presId="urn:microsoft.com/office/officeart/2005/8/layout/vList2"/>
    <dgm:cxn modelId="{03EBD01A-B86F-4041-B24B-A82670FF2320}" type="presParOf" srcId="{7E7CFD5E-A858-47AA-8328-4A925FD55830}" destId="{08B8A978-C1C2-4DC0-883D-E56CD0E8144E}" srcOrd="4" destOrd="0" presId="urn:microsoft.com/office/officeart/2005/8/layout/vList2"/>
    <dgm:cxn modelId="{156A970C-2A50-46F6-89FF-9314247C53A4}" type="presParOf" srcId="{7E7CFD5E-A858-47AA-8328-4A925FD55830}" destId="{144B549B-0000-4242-BDE2-73B726D2DBB3}" srcOrd="5" destOrd="0" presId="urn:microsoft.com/office/officeart/2005/8/layout/vList2"/>
    <dgm:cxn modelId="{2726C54F-A6B5-46BA-BC6A-29C58BA9CD95}" type="presParOf" srcId="{7E7CFD5E-A858-47AA-8328-4A925FD55830}" destId="{758677D2-F190-4510-8D00-9D0C4A3B35DB}"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293DFF7-8811-40D3-A3D9-E8FC5C72731A}"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tr-TR"/>
        </a:p>
      </dgm:t>
    </dgm:pt>
    <dgm:pt modelId="{462D5412-CE5E-4237-8236-A3A5C85A3A61}">
      <dgm:prSet custT="1"/>
      <dgm:spPr/>
      <dgm:t>
        <a:bodyPr/>
        <a:lstStyle/>
        <a:p>
          <a:r>
            <a:rPr lang="tr-TR" sz="2000" b="1" dirty="0"/>
            <a:t>Eğlence</a:t>
          </a:r>
          <a:endParaRPr lang="tr-TR" sz="2000" dirty="0"/>
        </a:p>
      </dgm:t>
    </dgm:pt>
    <dgm:pt modelId="{01C74554-C714-43B5-93B9-17DBFA5F8543}" type="parTrans" cxnId="{3B24CDD3-04A3-48BD-BAD8-5AA6D6455743}">
      <dgm:prSet/>
      <dgm:spPr/>
      <dgm:t>
        <a:bodyPr/>
        <a:lstStyle/>
        <a:p>
          <a:endParaRPr lang="tr-TR" sz="2000"/>
        </a:p>
      </dgm:t>
    </dgm:pt>
    <dgm:pt modelId="{EDBEFAC9-0E53-47C6-9F8D-B8C2704A4C90}" type="sibTrans" cxnId="{3B24CDD3-04A3-48BD-BAD8-5AA6D6455743}">
      <dgm:prSet/>
      <dgm:spPr/>
      <dgm:t>
        <a:bodyPr/>
        <a:lstStyle/>
        <a:p>
          <a:endParaRPr lang="tr-TR" sz="2000"/>
        </a:p>
      </dgm:t>
    </dgm:pt>
    <dgm:pt modelId="{F8058F9A-335B-4919-8D44-80353898E30A}">
      <dgm:prSet custT="1"/>
      <dgm:spPr/>
      <dgm:t>
        <a:bodyPr/>
        <a:lstStyle/>
        <a:p>
          <a:r>
            <a:rPr lang="tr-TR" sz="2000" i="1" dirty="0"/>
            <a:t>• "Bir fıkra anlat."</a:t>
          </a:r>
          <a:endParaRPr lang="tr-TR" sz="2000" dirty="0"/>
        </a:p>
      </dgm:t>
    </dgm:pt>
    <dgm:pt modelId="{A9FFBB8A-A959-418F-9EB2-6FCEF116BB57}" type="parTrans" cxnId="{F71A0213-ECE9-428B-8553-E7673314CEAE}">
      <dgm:prSet/>
      <dgm:spPr/>
      <dgm:t>
        <a:bodyPr/>
        <a:lstStyle/>
        <a:p>
          <a:endParaRPr lang="tr-TR" sz="2000"/>
        </a:p>
      </dgm:t>
    </dgm:pt>
    <dgm:pt modelId="{EF130980-5CBF-45A7-8A88-359D9ABD8607}" type="sibTrans" cxnId="{F71A0213-ECE9-428B-8553-E7673314CEAE}">
      <dgm:prSet/>
      <dgm:spPr/>
      <dgm:t>
        <a:bodyPr/>
        <a:lstStyle/>
        <a:p>
          <a:endParaRPr lang="tr-TR" sz="2000"/>
        </a:p>
      </dgm:t>
    </dgm:pt>
    <dgm:pt modelId="{B0111987-8970-4888-A995-0F5FE44C81A1}">
      <dgm:prSet custT="1"/>
      <dgm:spPr/>
      <dgm:t>
        <a:bodyPr/>
        <a:lstStyle/>
        <a:p>
          <a:r>
            <a:rPr lang="tr-TR" sz="2000" i="1"/>
            <a:t>• "Bir oyun oynayalım."</a:t>
          </a:r>
          <a:endParaRPr lang="tr-TR" sz="2000"/>
        </a:p>
      </dgm:t>
    </dgm:pt>
    <dgm:pt modelId="{E1427948-D146-4745-AFC2-B853689FF7F6}" type="parTrans" cxnId="{8A6E1488-1C27-4A9B-A84C-70EC8EB278DC}">
      <dgm:prSet/>
      <dgm:spPr/>
      <dgm:t>
        <a:bodyPr/>
        <a:lstStyle/>
        <a:p>
          <a:endParaRPr lang="tr-TR" sz="2000"/>
        </a:p>
      </dgm:t>
    </dgm:pt>
    <dgm:pt modelId="{83FCFFA5-CEF7-4249-950F-A98A495A050E}" type="sibTrans" cxnId="{8A6E1488-1C27-4A9B-A84C-70EC8EB278DC}">
      <dgm:prSet/>
      <dgm:spPr/>
      <dgm:t>
        <a:bodyPr/>
        <a:lstStyle/>
        <a:p>
          <a:endParaRPr lang="tr-TR" sz="2000"/>
        </a:p>
      </dgm:t>
    </dgm:pt>
    <dgm:pt modelId="{38A29EAF-9CFF-4A86-BD47-FC79B478AE1A}">
      <dgm:prSet custT="1"/>
      <dgm:spPr/>
      <dgm:t>
        <a:bodyPr/>
        <a:lstStyle/>
        <a:p>
          <a:r>
            <a:rPr lang="tr-TR" sz="2000" i="1"/>
            <a:t>• "Bana bir bilmece sor"</a:t>
          </a:r>
          <a:endParaRPr lang="tr-TR" sz="2000"/>
        </a:p>
      </dgm:t>
    </dgm:pt>
    <dgm:pt modelId="{70A04AA7-21A0-4759-899E-186AD3D8F620}" type="parTrans" cxnId="{08C1DEA4-10EC-408B-9B09-036C60A432C4}">
      <dgm:prSet/>
      <dgm:spPr/>
      <dgm:t>
        <a:bodyPr/>
        <a:lstStyle/>
        <a:p>
          <a:endParaRPr lang="tr-TR" sz="2000"/>
        </a:p>
      </dgm:t>
    </dgm:pt>
    <dgm:pt modelId="{524EF433-3B1C-45A7-B393-4118C5185DB5}" type="sibTrans" cxnId="{08C1DEA4-10EC-408B-9B09-036C60A432C4}">
      <dgm:prSet/>
      <dgm:spPr/>
      <dgm:t>
        <a:bodyPr/>
        <a:lstStyle/>
        <a:p>
          <a:endParaRPr lang="tr-TR" sz="2000"/>
        </a:p>
      </dgm:t>
    </dgm:pt>
    <dgm:pt modelId="{CD0D01A6-62C4-4247-8F19-B0FCA75EEBA8}" type="pres">
      <dgm:prSet presAssocID="{0293DFF7-8811-40D3-A3D9-E8FC5C72731A}" presName="linear" presStyleCnt="0">
        <dgm:presLayoutVars>
          <dgm:animLvl val="lvl"/>
          <dgm:resizeHandles val="exact"/>
        </dgm:presLayoutVars>
      </dgm:prSet>
      <dgm:spPr/>
    </dgm:pt>
    <dgm:pt modelId="{2F85F29F-7400-4100-9368-D2CE837644B6}" type="pres">
      <dgm:prSet presAssocID="{462D5412-CE5E-4237-8236-A3A5C85A3A61}" presName="parentText" presStyleLbl="node1" presStyleIdx="0" presStyleCnt="4">
        <dgm:presLayoutVars>
          <dgm:chMax val="0"/>
          <dgm:bulletEnabled val="1"/>
        </dgm:presLayoutVars>
      </dgm:prSet>
      <dgm:spPr/>
    </dgm:pt>
    <dgm:pt modelId="{0C6FB430-0B17-4DB3-AE9E-BFFEED51B87B}" type="pres">
      <dgm:prSet presAssocID="{EDBEFAC9-0E53-47C6-9F8D-B8C2704A4C90}" presName="spacer" presStyleCnt="0"/>
      <dgm:spPr/>
    </dgm:pt>
    <dgm:pt modelId="{43AF5773-09C4-47DC-8FC9-C916E6976132}" type="pres">
      <dgm:prSet presAssocID="{F8058F9A-335B-4919-8D44-80353898E30A}" presName="parentText" presStyleLbl="node1" presStyleIdx="1" presStyleCnt="4">
        <dgm:presLayoutVars>
          <dgm:chMax val="0"/>
          <dgm:bulletEnabled val="1"/>
        </dgm:presLayoutVars>
      </dgm:prSet>
      <dgm:spPr/>
    </dgm:pt>
    <dgm:pt modelId="{44F998E4-4D60-493B-856B-E3003A7997D8}" type="pres">
      <dgm:prSet presAssocID="{EF130980-5CBF-45A7-8A88-359D9ABD8607}" presName="spacer" presStyleCnt="0"/>
      <dgm:spPr/>
    </dgm:pt>
    <dgm:pt modelId="{D276DFEE-4828-4E35-BC26-7C99BD06A266}" type="pres">
      <dgm:prSet presAssocID="{B0111987-8970-4888-A995-0F5FE44C81A1}" presName="parentText" presStyleLbl="node1" presStyleIdx="2" presStyleCnt="4">
        <dgm:presLayoutVars>
          <dgm:chMax val="0"/>
          <dgm:bulletEnabled val="1"/>
        </dgm:presLayoutVars>
      </dgm:prSet>
      <dgm:spPr/>
    </dgm:pt>
    <dgm:pt modelId="{753FF16C-C3BF-46B1-BC64-0A544CF41753}" type="pres">
      <dgm:prSet presAssocID="{83FCFFA5-CEF7-4249-950F-A98A495A050E}" presName="spacer" presStyleCnt="0"/>
      <dgm:spPr/>
    </dgm:pt>
    <dgm:pt modelId="{53C1F587-CFDA-4595-98AB-F206CFFCE9CC}" type="pres">
      <dgm:prSet presAssocID="{38A29EAF-9CFF-4A86-BD47-FC79B478AE1A}" presName="parentText" presStyleLbl="node1" presStyleIdx="3" presStyleCnt="4">
        <dgm:presLayoutVars>
          <dgm:chMax val="0"/>
          <dgm:bulletEnabled val="1"/>
        </dgm:presLayoutVars>
      </dgm:prSet>
      <dgm:spPr/>
    </dgm:pt>
  </dgm:ptLst>
  <dgm:cxnLst>
    <dgm:cxn modelId="{F71A0213-ECE9-428B-8553-E7673314CEAE}" srcId="{0293DFF7-8811-40D3-A3D9-E8FC5C72731A}" destId="{F8058F9A-335B-4919-8D44-80353898E30A}" srcOrd="1" destOrd="0" parTransId="{A9FFBB8A-A959-418F-9EB2-6FCEF116BB57}" sibTransId="{EF130980-5CBF-45A7-8A88-359D9ABD8607}"/>
    <dgm:cxn modelId="{1486D767-D8C4-4F28-8DBE-5E72FD3E636B}" type="presOf" srcId="{462D5412-CE5E-4237-8236-A3A5C85A3A61}" destId="{2F85F29F-7400-4100-9368-D2CE837644B6}" srcOrd="0" destOrd="0" presId="urn:microsoft.com/office/officeart/2005/8/layout/vList2"/>
    <dgm:cxn modelId="{C4D0A34B-AA29-4A9E-9869-0588B379F31B}" type="presOf" srcId="{38A29EAF-9CFF-4A86-BD47-FC79B478AE1A}" destId="{53C1F587-CFDA-4595-98AB-F206CFFCE9CC}" srcOrd="0" destOrd="0" presId="urn:microsoft.com/office/officeart/2005/8/layout/vList2"/>
    <dgm:cxn modelId="{8A6E1488-1C27-4A9B-A84C-70EC8EB278DC}" srcId="{0293DFF7-8811-40D3-A3D9-E8FC5C72731A}" destId="{B0111987-8970-4888-A995-0F5FE44C81A1}" srcOrd="2" destOrd="0" parTransId="{E1427948-D146-4745-AFC2-B853689FF7F6}" sibTransId="{83FCFFA5-CEF7-4249-950F-A98A495A050E}"/>
    <dgm:cxn modelId="{08C1DEA4-10EC-408B-9B09-036C60A432C4}" srcId="{0293DFF7-8811-40D3-A3D9-E8FC5C72731A}" destId="{38A29EAF-9CFF-4A86-BD47-FC79B478AE1A}" srcOrd="3" destOrd="0" parTransId="{70A04AA7-21A0-4759-899E-186AD3D8F620}" sibTransId="{524EF433-3B1C-45A7-B393-4118C5185DB5}"/>
    <dgm:cxn modelId="{9A1BD3CF-6AD3-4C4D-A7E3-49EA1B169304}" type="presOf" srcId="{0293DFF7-8811-40D3-A3D9-E8FC5C72731A}" destId="{CD0D01A6-62C4-4247-8F19-B0FCA75EEBA8}" srcOrd="0" destOrd="0" presId="urn:microsoft.com/office/officeart/2005/8/layout/vList2"/>
    <dgm:cxn modelId="{B2E33ED3-613B-4E34-AB7D-D2A368517042}" type="presOf" srcId="{F8058F9A-335B-4919-8D44-80353898E30A}" destId="{43AF5773-09C4-47DC-8FC9-C916E6976132}" srcOrd="0" destOrd="0" presId="urn:microsoft.com/office/officeart/2005/8/layout/vList2"/>
    <dgm:cxn modelId="{3B24CDD3-04A3-48BD-BAD8-5AA6D6455743}" srcId="{0293DFF7-8811-40D3-A3D9-E8FC5C72731A}" destId="{462D5412-CE5E-4237-8236-A3A5C85A3A61}" srcOrd="0" destOrd="0" parTransId="{01C74554-C714-43B5-93B9-17DBFA5F8543}" sibTransId="{EDBEFAC9-0E53-47C6-9F8D-B8C2704A4C90}"/>
    <dgm:cxn modelId="{8B5961FC-6151-4EC5-8E28-93AED051213E}" type="presOf" srcId="{B0111987-8970-4888-A995-0F5FE44C81A1}" destId="{D276DFEE-4828-4E35-BC26-7C99BD06A266}" srcOrd="0" destOrd="0" presId="urn:microsoft.com/office/officeart/2005/8/layout/vList2"/>
    <dgm:cxn modelId="{567DE764-7C33-4A72-AF06-26EAC1C92196}" type="presParOf" srcId="{CD0D01A6-62C4-4247-8F19-B0FCA75EEBA8}" destId="{2F85F29F-7400-4100-9368-D2CE837644B6}" srcOrd="0" destOrd="0" presId="urn:microsoft.com/office/officeart/2005/8/layout/vList2"/>
    <dgm:cxn modelId="{11944B86-3844-47B9-B4C3-F34E7DA6C9D0}" type="presParOf" srcId="{CD0D01A6-62C4-4247-8F19-B0FCA75EEBA8}" destId="{0C6FB430-0B17-4DB3-AE9E-BFFEED51B87B}" srcOrd="1" destOrd="0" presId="urn:microsoft.com/office/officeart/2005/8/layout/vList2"/>
    <dgm:cxn modelId="{0B889EC1-D6A5-4FD0-BB6B-527D637A2798}" type="presParOf" srcId="{CD0D01A6-62C4-4247-8F19-B0FCA75EEBA8}" destId="{43AF5773-09C4-47DC-8FC9-C916E6976132}" srcOrd="2" destOrd="0" presId="urn:microsoft.com/office/officeart/2005/8/layout/vList2"/>
    <dgm:cxn modelId="{BFF9A250-62B8-43F1-8B7D-B995C33ADB98}" type="presParOf" srcId="{CD0D01A6-62C4-4247-8F19-B0FCA75EEBA8}" destId="{44F998E4-4D60-493B-856B-E3003A7997D8}" srcOrd="3" destOrd="0" presId="urn:microsoft.com/office/officeart/2005/8/layout/vList2"/>
    <dgm:cxn modelId="{BD6A2D84-3D7D-4439-80E4-E32BAFB84AA1}" type="presParOf" srcId="{CD0D01A6-62C4-4247-8F19-B0FCA75EEBA8}" destId="{D276DFEE-4828-4E35-BC26-7C99BD06A266}" srcOrd="4" destOrd="0" presId="urn:microsoft.com/office/officeart/2005/8/layout/vList2"/>
    <dgm:cxn modelId="{27E8CB70-CEA5-49D0-820D-A6EF5B652356}" type="presParOf" srcId="{CD0D01A6-62C4-4247-8F19-B0FCA75EEBA8}" destId="{753FF16C-C3BF-46B1-BC64-0A544CF41753}" srcOrd="5" destOrd="0" presId="urn:microsoft.com/office/officeart/2005/8/layout/vList2"/>
    <dgm:cxn modelId="{91C849D0-E42A-404F-877F-4076E5B13E13}" type="presParOf" srcId="{CD0D01A6-62C4-4247-8F19-B0FCA75EEBA8}" destId="{53C1F587-CFDA-4595-98AB-F206CFFCE9CC}" srcOrd="6"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11F2D70-92DD-452D-987C-20FC911E86BB}"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tr-TR"/>
        </a:p>
      </dgm:t>
    </dgm:pt>
    <dgm:pt modelId="{92619D1C-6A51-4B5C-B702-FE2E85B8B684}">
      <dgm:prSet custT="1"/>
      <dgm:spPr/>
      <dgm:t>
        <a:bodyPr/>
        <a:lstStyle/>
        <a:p>
          <a:r>
            <a:rPr lang="tr-TR" sz="2000" b="1" dirty="0"/>
            <a:t>Yaratıcı görevler</a:t>
          </a:r>
          <a:endParaRPr lang="tr-TR" sz="2000" dirty="0"/>
        </a:p>
      </dgm:t>
    </dgm:pt>
    <dgm:pt modelId="{D8890A9E-C6FD-41DF-AFFF-4297E8B6388D}" type="parTrans" cxnId="{C66CE2E1-04E9-4FCC-924E-5887093029CF}">
      <dgm:prSet/>
      <dgm:spPr/>
      <dgm:t>
        <a:bodyPr/>
        <a:lstStyle/>
        <a:p>
          <a:endParaRPr lang="tr-TR" sz="2000"/>
        </a:p>
      </dgm:t>
    </dgm:pt>
    <dgm:pt modelId="{DC26D9CB-4ECF-485D-B44E-E483D5D023E7}" type="sibTrans" cxnId="{C66CE2E1-04E9-4FCC-924E-5887093029CF}">
      <dgm:prSet/>
      <dgm:spPr/>
      <dgm:t>
        <a:bodyPr/>
        <a:lstStyle/>
        <a:p>
          <a:endParaRPr lang="tr-TR" sz="2000"/>
        </a:p>
      </dgm:t>
    </dgm:pt>
    <dgm:pt modelId="{AD8A9D05-7122-4015-8FE8-96F08B1E04F1}">
      <dgm:prSet custT="1"/>
      <dgm:spPr/>
      <dgm:t>
        <a:bodyPr/>
        <a:lstStyle/>
        <a:p>
          <a:r>
            <a:rPr lang="tr-TR" sz="2000" i="1"/>
            <a:t>• "Bir hikaye yaz."</a:t>
          </a:r>
          <a:endParaRPr lang="tr-TR" sz="2000"/>
        </a:p>
      </dgm:t>
    </dgm:pt>
    <dgm:pt modelId="{880F601E-E049-4874-9A6C-780FCBFDF8A7}" type="parTrans" cxnId="{7104C967-8273-46FF-A577-1E57C6211C08}">
      <dgm:prSet/>
      <dgm:spPr/>
      <dgm:t>
        <a:bodyPr/>
        <a:lstStyle/>
        <a:p>
          <a:endParaRPr lang="tr-TR" sz="2000"/>
        </a:p>
      </dgm:t>
    </dgm:pt>
    <dgm:pt modelId="{7F43FAC6-3543-46D5-9D8F-89B1115A210F}" type="sibTrans" cxnId="{7104C967-8273-46FF-A577-1E57C6211C08}">
      <dgm:prSet/>
      <dgm:spPr/>
      <dgm:t>
        <a:bodyPr/>
        <a:lstStyle/>
        <a:p>
          <a:endParaRPr lang="tr-TR" sz="2000"/>
        </a:p>
      </dgm:t>
    </dgm:pt>
    <dgm:pt modelId="{5F557A57-EE24-49AC-8025-9F73DDA06534}">
      <dgm:prSet custT="1"/>
      <dgm:spPr/>
      <dgm:t>
        <a:bodyPr/>
        <a:lstStyle/>
        <a:p>
          <a:r>
            <a:rPr lang="tr-TR" sz="2000" i="1"/>
            <a:t>• "Bir şarkı yaz."</a:t>
          </a:r>
          <a:endParaRPr lang="tr-TR" sz="2000"/>
        </a:p>
      </dgm:t>
    </dgm:pt>
    <dgm:pt modelId="{A4F6061A-3275-4C54-83D3-C9C43A27E208}" type="parTrans" cxnId="{CD56C88E-D60C-45ED-9E96-3F971A89B0CC}">
      <dgm:prSet/>
      <dgm:spPr/>
      <dgm:t>
        <a:bodyPr/>
        <a:lstStyle/>
        <a:p>
          <a:endParaRPr lang="tr-TR" sz="2000"/>
        </a:p>
      </dgm:t>
    </dgm:pt>
    <dgm:pt modelId="{6299B35B-E675-472A-B030-C5BB86E4BFAE}" type="sibTrans" cxnId="{CD56C88E-D60C-45ED-9E96-3F971A89B0CC}">
      <dgm:prSet/>
      <dgm:spPr/>
      <dgm:t>
        <a:bodyPr/>
        <a:lstStyle/>
        <a:p>
          <a:endParaRPr lang="tr-TR" sz="2000"/>
        </a:p>
      </dgm:t>
    </dgm:pt>
    <dgm:pt modelId="{10985840-42F0-4828-86B7-228346F89184}">
      <dgm:prSet custT="1"/>
      <dgm:spPr/>
      <dgm:t>
        <a:bodyPr/>
        <a:lstStyle/>
        <a:p>
          <a:r>
            <a:rPr lang="tr-TR" sz="2000" i="1"/>
            <a:t>• "Bir resim çiz."</a:t>
          </a:r>
          <a:endParaRPr lang="tr-TR" sz="2000"/>
        </a:p>
      </dgm:t>
    </dgm:pt>
    <dgm:pt modelId="{669ACFA1-4AB7-4F21-84B7-9218E5B0C5D2}" type="parTrans" cxnId="{C67EB825-BF2A-43D5-89CA-392A34763F91}">
      <dgm:prSet/>
      <dgm:spPr/>
      <dgm:t>
        <a:bodyPr/>
        <a:lstStyle/>
        <a:p>
          <a:endParaRPr lang="tr-TR" sz="2000"/>
        </a:p>
      </dgm:t>
    </dgm:pt>
    <dgm:pt modelId="{D880B81E-974C-4EED-82CF-DCEB546118E6}" type="sibTrans" cxnId="{C67EB825-BF2A-43D5-89CA-392A34763F91}">
      <dgm:prSet/>
      <dgm:spPr/>
      <dgm:t>
        <a:bodyPr/>
        <a:lstStyle/>
        <a:p>
          <a:endParaRPr lang="tr-TR" sz="2000"/>
        </a:p>
      </dgm:t>
    </dgm:pt>
    <dgm:pt modelId="{62DF45C8-76AD-41EB-88FC-9AF2C397F0C0}" type="pres">
      <dgm:prSet presAssocID="{A11F2D70-92DD-452D-987C-20FC911E86BB}" presName="linear" presStyleCnt="0">
        <dgm:presLayoutVars>
          <dgm:animLvl val="lvl"/>
          <dgm:resizeHandles val="exact"/>
        </dgm:presLayoutVars>
      </dgm:prSet>
      <dgm:spPr/>
    </dgm:pt>
    <dgm:pt modelId="{1C3D0B38-7564-4997-BB23-F2DB06135C88}" type="pres">
      <dgm:prSet presAssocID="{92619D1C-6A51-4B5C-B702-FE2E85B8B684}" presName="parentText" presStyleLbl="node1" presStyleIdx="0" presStyleCnt="4" custLinFactY="-23024" custLinFactNeighborY="-100000">
        <dgm:presLayoutVars>
          <dgm:chMax val="0"/>
          <dgm:bulletEnabled val="1"/>
        </dgm:presLayoutVars>
      </dgm:prSet>
      <dgm:spPr/>
    </dgm:pt>
    <dgm:pt modelId="{0FFCD293-9B39-47B2-9C3E-D5188F6FB5D5}" type="pres">
      <dgm:prSet presAssocID="{DC26D9CB-4ECF-485D-B44E-E483D5D023E7}" presName="spacer" presStyleCnt="0"/>
      <dgm:spPr/>
    </dgm:pt>
    <dgm:pt modelId="{6C8E5221-8CE7-4384-A4ED-CEBC2CD5162E}" type="pres">
      <dgm:prSet presAssocID="{AD8A9D05-7122-4015-8FE8-96F08B1E04F1}" presName="parentText" presStyleLbl="node1" presStyleIdx="1" presStyleCnt="4">
        <dgm:presLayoutVars>
          <dgm:chMax val="0"/>
          <dgm:bulletEnabled val="1"/>
        </dgm:presLayoutVars>
      </dgm:prSet>
      <dgm:spPr/>
    </dgm:pt>
    <dgm:pt modelId="{259A7A81-02D3-4385-9FA6-7DAE4C2CF8FC}" type="pres">
      <dgm:prSet presAssocID="{7F43FAC6-3543-46D5-9D8F-89B1115A210F}" presName="spacer" presStyleCnt="0"/>
      <dgm:spPr/>
    </dgm:pt>
    <dgm:pt modelId="{6A056414-DBAB-491C-B726-891D7B93FFD0}" type="pres">
      <dgm:prSet presAssocID="{5F557A57-EE24-49AC-8025-9F73DDA06534}" presName="parentText" presStyleLbl="node1" presStyleIdx="2" presStyleCnt="4">
        <dgm:presLayoutVars>
          <dgm:chMax val="0"/>
          <dgm:bulletEnabled val="1"/>
        </dgm:presLayoutVars>
      </dgm:prSet>
      <dgm:spPr/>
    </dgm:pt>
    <dgm:pt modelId="{40BFF180-2257-4ACC-98E7-6A065E8FF5D4}" type="pres">
      <dgm:prSet presAssocID="{6299B35B-E675-472A-B030-C5BB86E4BFAE}" presName="spacer" presStyleCnt="0"/>
      <dgm:spPr/>
    </dgm:pt>
    <dgm:pt modelId="{1D7BD6E5-A051-4D93-B66E-B759C8232231}" type="pres">
      <dgm:prSet presAssocID="{10985840-42F0-4828-86B7-228346F89184}" presName="parentText" presStyleLbl="node1" presStyleIdx="3" presStyleCnt="4">
        <dgm:presLayoutVars>
          <dgm:chMax val="0"/>
          <dgm:bulletEnabled val="1"/>
        </dgm:presLayoutVars>
      </dgm:prSet>
      <dgm:spPr/>
    </dgm:pt>
  </dgm:ptLst>
  <dgm:cxnLst>
    <dgm:cxn modelId="{B0DED510-D913-4D3F-A290-C94FD64D65D6}" type="presOf" srcId="{92619D1C-6A51-4B5C-B702-FE2E85B8B684}" destId="{1C3D0B38-7564-4997-BB23-F2DB06135C88}" srcOrd="0" destOrd="0" presId="urn:microsoft.com/office/officeart/2005/8/layout/vList2"/>
    <dgm:cxn modelId="{C67EB825-BF2A-43D5-89CA-392A34763F91}" srcId="{A11F2D70-92DD-452D-987C-20FC911E86BB}" destId="{10985840-42F0-4828-86B7-228346F89184}" srcOrd="3" destOrd="0" parTransId="{669ACFA1-4AB7-4F21-84B7-9218E5B0C5D2}" sibTransId="{D880B81E-974C-4EED-82CF-DCEB546118E6}"/>
    <dgm:cxn modelId="{0F439336-EDA3-4A80-98A7-95D75F46F37C}" type="presOf" srcId="{A11F2D70-92DD-452D-987C-20FC911E86BB}" destId="{62DF45C8-76AD-41EB-88FC-9AF2C397F0C0}" srcOrd="0" destOrd="0" presId="urn:microsoft.com/office/officeart/2005/8/layout/vList2"/>
    <dgm:cxn modelId="{7104C967-8273-46FF-A577-1E57C6211C08}" srcId="{A11F2D70-92DD-452D-987C-20FC911E86BB}" destId="{AD8A9D05-7122-4015-8FE8-96F08B1E04F1}" srcOrd="1" destOrd="0" parTransId="{880F601E-E049-4874-9A6C-780FCBFDF8A7}" sibTransId="{7F43FAC6-3543-46D5-9D8F-89B1115A210F}"/>
    <dgm:cxn modelId="{17F3DC7F-9CCA-4891-B41B-8DA9967725D7}" type="presOf" srcId="{5F557A57-EE24-49AC-8025-9F73DDA06534}" destId="{6A056414-DBAB-491C-B726-891D7B93FFD0}" srcOrd="0" destOrd="0" presId="urn:microsoft.com/office/officeart/2005/8/layout/vList2"/>
    <dgm:cxn modelId="{CD56C88E-D60C-45ED-9E96-3F971A89B0CC}" srcId="{A11F2D70-92DD-452D-987C-20FC911E86BB}" destId="{5F557A57-EE24-49AC-8025-9F73DDA06534}" srcOrd="2" destOrd="0" parTransId="{A4F6061A-3275-4C54-83D3-C9C43A27E208}" sibTransId="{6299B35B-E675-472A-B030-C5BB86E4BFAE}"/>
    <dgm:cxn modelId="{C66CE2E1-04E9-4FCC-924E-5887093029CF}" srcId="{A11F2D70-92DD-452D-987C-20FC911E86BB}" destId="{92619D1C-6A51-4B5C-B702-FE2E85B8B684}" srcOrd="0" destOrd="0" parTransId="{D8890A9E-C6FD-41DF-AFFF-4297E8B6388D}" sibTransId="{DC26D9CB-4ECF-485D-B44E-E483D5D023E7}"/>
    <dgm:cxn modelId="{D80DD8EB-EE42-466C-97E9-3BA1D399B390}" type="presOf" srcId="{AD8A9D05-7122-4015-8FE8-96F08B1E04F1}" destId="{6C8E5221-8CE7-4384-A4ED-CEBC2CD5162E}" srcOrd="0" destOrd="0" presId="urn:microsoft.com/office/officeart/2005/8/layout/vList2"/>
    <dgm:cxn modelId="{35AEC7FC-556C-42DF-9462-ABBE92ACAC3F}" type="presOf" srcId="{10985840-42F0-4828-86B7-228346F89184}" destId="{1D7BD6E5-A051-4D93-B66E-B759C8232231}" srcOrd="0" destOrd="0" presId="urn:microsoft.com/office/officeart/2005/8/layout/vList2"/>
    <dgm:cxn modelId="{31843FB7-6F98-48FD-A778-D6B6C8F76E9B}" type="presParOf" srcId="{62DF45C8-76AD-41EB-88FC-9AF2C397F0C0}" destId="{1C3D0B38-7564-4997-BB23-F2DB06135C88}" srcOrd="0" destOrd="0" presId="urn:microsoft.com/office/officeart/2005/8/layout/vList2"/>
    <dgm:cxn modelId="{D173A0C2-A233-4CA6-A925-5507A6549E63}" type="presParOf" srcId="{62DF45C8-76AD-41EB-88FC-9AF2C397F0C0}" destId="{0FFCD293-9B39-47B2-9C3E-D5188F6FB5D5}" srcOrd="1" destOrd="0" presId="urn:microsoft.com/office/officeart/2005/8/layout/vList2"/>
    <dgm:cxn modelId="{386C144E-2010-4594-9510-435AC5373006}" type="presParOf" srcId="{62DF45C8-76AD-41EB-88FC-9AF2C397F0C0}" destId="{6C8E5221-8CE7-4384-A4ED-CEBC2CD5162E}" srcOrd="2" destOrd="0" presId="urn:microsoft.com/office/officeart/2005/8/layout/vList2"/>
    <dgm:cxn modelId="{C5F35F67-98AB-46AF-9932-B77C166C494F}" type="presParOf" srcId="{62DF45C8-76AD-41EB-88FC-9AF2C397F0C0}" destId="{259A7A81-02D3-4385-9FA6-7DAE4C2CF8FC}" srcOrd="3" destOrd="0" presId="urn:microsoft.com/office/officeart/2005/8/layout/vList2"/>
    <dgm:cxn modelId="{14952F6C-15DB-4A5A-BB3E-E54BD2D0BB19}" type="presParOf" srcId="{62DF45C8-76AD-41EB-88FC-9AF2C397F0C0}" destId="{6A056414-DBAB-491C-B726-891D7B93FFD0}" srcOrd="4" destOrd="0" presId="urn:microsoft.com/office/officeart/2005/8/layout/vList2"/>
    <dgm:cxn modelId="{3D6021F3-DA26-4571-87E2-FAE2DA460ED6}" type="presParOf" srcId="{62DF45C8-76AD-41EB-88FC-9AF2C397F0C0}" destId="{40BFF180-2257-4ACC-98E7-6A065E8FF5D4}" srcOrd="5" destOrd="0" presId="urn:microsoft.com/office/officeart/2005/8/layout/vList2"/>
    <dgm:cxn modelId="{BD993EF1-35E0-4A6A-989A-B8CD4E9AA613}" type="presParOf" srcId="{62DF45C8-76AD-41EB-88FC-9AF2C397F0C0}" destId="{1D7BD6E5-A051-4D93-B66E-B759C8232231}" srcOrd="6"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5EDD2E-03A4-4752-8461-1D787A1E0AC0}" type="doc">
      <dgm:prSet loTypeId="urn:microsoft.com/office/officeart/2005/8/layout/vList2" loCatId="list" qsTypeId="urn:microsoft.com/office/officeart/2005/8/quickstyle/simple1" qsCatId="simple" csTypeId="urn:microsoft.com/office/officeart/2005/8/colors/accent3_1" csCatId="accent3" phldr="1"/>
      <dgm:spPr/>
      <dgm:t>
        <a:bodyPr/>
        <a:lstStyle/>
        <a:p>
          <a:endParaRPr lang="tr-TR"/>
        </a:p>
      </dgm:t>
    </dgm:pt>
    <dgm:pt modelId="{5BCC96A0-7BEF-4754-89FF-E3911BCF811D}">
      <dgm:prSet custT="1"/>
      <dgm:spPr/>
      <dgm:t>
        <a:bodyPr/>
        <a:lstStyle/>
        <a:p>
          <a:r>
            <a:rPr lang="tr-TR" sz="2000" b="1" dirty="0"/>
            <a:t>Açık ve net olun </a:t>
          </a:r>
          <a:endParaRPr lang="tr-TR" sz="2000" b="1" i="0" dirty="0"/>
        </a:p>
      </dgm:t>
    </dgm:pt>
    <dgm:pt modelId="{D79B45FE-C320-4D8C-AE66-D013BF46AE0F}" type="parTrans" cxnId="{BD02077B-EF56-468C-89DE-528CDFDE1803}">
      <dgm:prSet/>
      <dgm:spPr/>
      <dgm:t>
        <a:bodyPr/>
        <a:lstStyle/>
        <a:p>
          <a:endParaRPr lang="tr-TR" sz="2000" b="1" i="0"/>
        </a:p>
      </dgm:t>
    </dgm:pt>
    <dgm:pt modelId="{AA4308F5-B542-42C9-A24B-847F3B0216DC}" type="sibTrans" cxnId="{BD02077B-EF56-468C-89DE-528CDFDE1803}">
      <dgm:prSet/>
      <dgm:spPr/>
      <dgm:t>
        <a:bodyPr/>
        <a:lstStyle/>
        <a:p>
          <a:endParaRPr lang="tr-TR" sz="2000" b="1" i="0"/>
        </a:p>
      </dgm:t>
    </dgm:pt>
    <dgm:pt modelId="{6022F241-FD01-457D-B4AB-474B88AD42EA}">
      <dgm:prSet custT="1"/>
      <dgm:spPr/>
      <dgm:t>
        <a:bodyPr/>
        <a:lstStyle/>
        <a:p>
          <a:pPr>
            <a:buSzPts val="1000"/>
            <a:buFont typeface="Symbol" panose="05050102010706020507" pitchFamily="18" charset="2"/>
            <a:buChar char=""/>
          </a:pPr>
          <a:r>
            <a:rPr lang="tr-TR" sz="2000" b="1" dirty="0"/>
            <a:t>Örnekler verin </a:t>
          </a:r>
        </a:p>
      </dgm:t>
    </dgm:pt>
    <dgm:pt modelId="{12921B12-ABD8-4341-A7C5-65D183C5D25E}" type="parTrans" cxnId="{D99B05A3-FA03-4FA9-B47E-A441D9A6985E}">
      <dgm:prSet/>
      <dgm:spPr/>
      <dgm:t>
        <a:bodyPr/>
        <a:lstStyle/>
        <a:p>
          <a:endParaRPr lang="tr-TR" sz="2000" b="1"/>
        </a:p>
      </dgm:t>
    </dgm:pt>
    <dgm:pt modelId="{4A441EAD-BB74-457D-AD77-D99C525B3C9D}" type="sibTrans" cxnId="{D99B05A3-FA03-4FA9-B47E-A441D9A6985E}">
      <dgm:prSet/>
      <dgm:spPr/>
      <dgm:t>
        <a:bodyPr/>
        <a:lstStyle/>
        <a:p>
          <a:endParaRPr lang="tr-TR" sz="2000" b="1"/>
        </a:p>
      </dgm:t>
    </dgm:pt>
    <dgm:pt modelId="{84A25703-6828-4A8D-9BDE-769075D70ACC}">
      <dgm:prSet custT="1"/>
      <dgm:spPr/>
      <dgm:t>
        <a:bodyPr/>
        <a:lstStyle/>
        <a:p>
          <a:pPr>
            <a:buSzPts val="1000"/>
            <a:buFont typeface="Symbol" panose="05050102010706020507" pitchFamily="18" charset="2"/>
            <a:buChar char=""/>
          </a:pPr>
          <a:r>
            <a:rPr lang="tr-TR" sz="2000" b="1" dirty="0"/>
            <a:t>Anahtar kelimeler kullanın </a:t>
          </a:r>
        </a:p>
      </dgm:t>
    </dgm:pt>
    <dgm:pt modelId="{D8DB8D2A-9974-4101-A813-B09DB2DC2CB7}" type="parTrans" cxnId="{D02B2802-51BE-44AA-9ECC-833935AA9A08}">
      <dgm:prSet/>
      <dgm:spPr/>
      <dgm:t>
        <a:bodyPr/>
        <a:lstStyle/>
        <a:p>
          <a:endParaRPr lang="tr-TR" sz="2000" b="1"/>
        </a:p>
      </dgm:t>
    </dgm:pt>
    <dgm:pt modelId="{69645835-694C-410B-A662-1C6AF7F7CACD}" type="sibTrans" cxnId="{D02B2802-51BE-44AA-9ECC-833935AA9A08}">
      <dgm:prSet/>
      <dgm:spPr/>
      <dgm:t>
        <a:bodyPr/>
        <a:lstStyle/>
        <a:p>
          <a:endParaRPr lang="tr-TR" sz="2000" b="1"/>
        </a:p>
      </dgm:t>
    </dgm:pt>
    <dgm:pt modelId="{187B8ADE-0185-451B-8054-7B05CAE8E524}">
      <dgm:prSet custT="1"/>
      <dgm:spPr/>
      <dgm:t>
        <a:bodyPr/>
        <a:lstStyle/>
        <a:p>
          <a:pPr>
            <a:buSzPts val="1000"/>
            <a:buFont typeface="Symbol" panose="05050102010706020507" pitchFamily="18" charset="2"/>
            <a:buChar char=""/>
          </a:pPr>
          <a:r>
            <a:rPr lang="tr-TR" sz="2000" b="1" dirty="0"/>
            <a:t>Doğru tonu kullanın </a:t>
          </a:r>
        </a:p>
      </dgm:t>
    </dgm:pt>
    <dgm:pt modelId="{3CF94FE5-EA02-4823-A093-10D6CFE7133A}" type="parTrans" cxnId="{8B40DB44-7788-4393-9D0A-E4B1959C85C4}">
      <dgm:prSet/>
      <dgm:spPr/>
      <dgm:t>
        <a:bodyPr/>
        <a:lstStyle/>
        <a:p>
          <a:endParaRPr lang="tr-TR" sz="2000" b="1"/>
        </a:p>
      </dgm:t>
    </dgm:pt>
    <dgm:pt modelId="{8648C1B2-8040-4B43-8695-ECA25310732C}" type="sibTrans" cxnId="{8B40DB44-7788-4393-9D0A-E4B1959C85C4}">
      <dgm:prSet/>
      <dgm:spPr/>
      <dgm:t>
        <a:bodyPr/>
        <a:lstStyle/>
        <a:p>
          <a:endParaRPr lang="tr-TR" sz="2000" b="1"/>
        </a:p>
      </dgm:t>
    </dgm:pt>
    <dgm:pt modelId="{55765F20-BCCF-4009-8843-8263A0336A25}">
      <dgm:prSet custT="1"/>
      <dgm:spPr/>
      <dgm:t>
        <a:bodyPr/>
        <a:lstStyle/>
        <a:p>
          <a:pPr>
            <a:buSzPts val="1000"/>
            <a:buFont typeface="Symbol" panose="05050102010706020507" pitchFamily="18" charset="2"/>
            <a:buChar char=""/>
          </a:pPr>
          <a:r>
            <a:rPr lang="tr-TR" sz="2000" b="1" dirty="0"/>
            <a:t>Kısa ve öz olun </a:t>
          </a:r>
        </a:p>
      </dgm:t>
    </dgm:pt>
    <dgm:pt modelId="{2A5FDF04-4092-4841-B965-EF3D93935847}" type="parTrans" cxnId="{D064B738-5A60-46DF-BF3E-F38A826B5556}">
      <dgm:prSet/>
      <dgm:spPr/>
      <dgm:t>
        <a:bodyPr/>
        <a:lstStyle/>
        <a:p>
          <a:endParaRPr lang="tr-TR" sz="2000" b="1"/>
        </a:p>
      </dgm:t>
    </dgm:pt>
    <dgm:pt modelId="{9BD03576-DE8C-4F63-A0E9-44D1420BD507}" type="sibTrans" cxnId="{D064B738-5A60-46DF-BF3E-F38A826B5556}">
      <dgm:prSet/>
      <dgm:spPr/>
      <dgm:t>
        <a:bodyPr/>
        <a:lstStyle/>
        <a:p>
          <a:endParaRPr lang="tr-TR" sz="2000" b="1"/>
        </a:p>
      </dgm:t>
    </dgm:pt>
    <dgm:pt modelId="{40D4264A-B88F-4881-B9D4-7BFCA8666C43}">
      <dgm:prSet custT="1"/>
      <dgm:spPr/>
      <dgm:t>
        <a:bodyPr/>
        <a:lstStyle/>
        <a:p>
          <a:pPr>
            <a:buSzPts val="1000"/>
            <a:buFont typeface="Symbol" panose="05050102010706020507" pitchFamily="18" charset="2"/>
            <a:buChar char=""/>
          </a:pPr>
          <a:r>
            <a:rPr lang="tr-TR" sz="2000" b="1" dirty="0"/>
            <a:t>Geri bildirim verin</a:t>
          </a:r>
        </a:p>
      </dgm:t>
    </dgm:pt>
    <dgm:pt modelId="{43841CC7-0F93-4065-96AE-DC80D43F6B70}" type="parTrans" cxnId="{E565BAFB-50E7-40E4-965E-43E38B43612E}">
      <dgm:prSet/>
      <dgm:spPr/>
      <dgm:t>
        <a:bodyPr/>
        <a:lstStyle/>
        <a:p>
          <a:endParaRPr lang="tr-TR" sz="2000" b="1"/>
        </a:p>
      </dgm:t>
    </dgm:pt>
    <dgm:pt modelId="{D5C351E7-EE8B-4059-AB99-0B6629A9940C}" type="sibTrans" cxnId="{E565BAFB-50E7-40E4-965E-43E38B43612E}">
      <dgm:prSet/>
      <dgm:spPr/>
      <dgm:t>
        <a:bodyPr/>
        <a:lstStyle/>
        <a:p>
          <a:endParaRPr lang="tr-TR" sz="2000" b="1"/>
        </a:p>
      </dgm:t>
    </dgm:pt>
    <dgm:pt modelId="{90FA70AD-7E51-4D18-B079-D603A25344BE}" type="pres">
      <dgm:prSet presAssocID="{3D5EDD2E-03A4-4752-8461-1D787A1E0AC0}" presName="linear" presStyleCnt="0">
        <dgm:presLayoutVars>
          <dgm:animLvl val="lvl"/>
          <dgm:resizeHandles val="exact"/>
        </dgm:presLayoutVars>
      </dgm:prSet>
      <dgm:spPr/>
    </dgm:pt>
    <dgm:pt modelId="{F74391CF-A6AF-4B50-8969-984FE6E3A4B9}" type="pres">
      <dgm:prSet presAssocID="{5BCC96A0-7BEF-4754-89FF-E3911BCF811D}" presName="parentText" presStyleLbl="node1" presStyleIdx="0" presStyleCnt="6">
        <dgm:presLayoutVars>
          <dgm:chMax val="0"/>
          <dgm:bulletEnabled val="1"/>
        </dgm:presLayoutVars>
      </dgm:prSet>
      <dgm:spPr/>
    </dgm:pt>
    <dgm:pt modelId="{5E283C42-2418-40FE-A1B7-61A2979AC86E}" type="pres">
      <dgm:prSet presAssocID="{AA4308F5-B542-42C9-A24B-847F3B0216DC}" presName="spacer" presStyleCnt="0"/>
      <dgm:spPr/>
    </dgm:pt>
    <dgm:pt modelId="{4E030E69-4243-4D74-B656-4CF266EA1118}" type="pres">
      <dgm:prSet presAssocID="{6022F241-FD01-457D-B4AB-474B88AD42EA}" presName="parentText" presStyleLbl="node1" presStyleIdx="1" presStyleCnt="6">
        <dgm:presLayoutVars>
          <dgm:chMax val="0"/>
          <dgm:bulletEnabled val="1"/>
        </dgm:presLayoutVars>
      </dgm:prSet>
      <dgm:spPr/>
    </dgm:pt>
    <dgm:pt modelId="{9A5FC744-B1CE-4BC2-8B39-61BE08C2AAA9}" type="pres">
      <dgm:prSet presAssocID="{4A441EAD-BB74-457D-AD77-D99C525B3C9D}" presName="spacer" presStyleCnt="0"/>
      <dgm:spPr/>
    </dgm:pt>
    <dgm:pt modelId="{B8A4B5CD-4BD0-4BA3-A085-F1B3205481A9}" type="pres">
      <dgm:prSet presAssocID="{84A25703-6828-4A8D-9BDE-769075D70ACC}" presName="parentText" presStyleLbl="node1" presStyleIdx="2" presStyleCnt="6">
        <dgm:presLayoutVars>
          <dgm:chMax val="0"/>
          <dgm:bulletEnabled val="1"/>
        </dgm:presLayoutVars>
      </dgm:prSet>
      <dgm:spPr/>
    </dgm:pt>
    <dgm:pt modelId="{A4E11BFD-E5CE-4CF0-966C-91B91ADB316A}" type="pres">
      <dgm:prSet presAssocID="{69645835-694C-410B-A662-1C6AF7F7CACD}" presName="spacer" presStyleCnt="0"/>
      <dgm:spPr/>
    </dgm:pt>
    <dgm:pt modelId="{4B28A1F6-7C8A-4368-B73C-A132570EE244}" type="pres">
      <dgm:prSet presAssocID="{187B8ADE-0185-451B-8054-7B05CAE8E524}" presName="parentText" presStyleLbl="node1" presStyleIdx="3" presStyleCnt="6">
        <dgm:presLayoutVars>
          <dgm:chMax val="0"/>
          <dgm:bulletEnabled val="1"/>
        </dgm:presLayoutVars>
      </dgm:prSet>
      <dgm:spPr/>
    </dgm:pt>
    <dgm:pt modelId="{7C34AF76-6729-4B73-BD5B-B88E366F3BE7}" type="pres">
      <dgm:prSet presAssocID="{8648C1B2-8040-4B43-8695-ECA25310732C}" presName="spacer" presStyleCnt="0"/>
      <dgm:spPr/>
    </dgm:pt>
    <dgm:pt modelId="{0AB505D7-F795-4104-89AB-4FA27C2BCCE0}" type="pres">
      <dgm:prSet presAssocID="{55765F20-BCCF-4009-8843-8263A0336A25}" presName="parentText" presStyleLbl="node1" presStyleIdx="4" presStyleCnt="6">
        <dgm:presLayoutVars>
          <dgm:chMax val="0"/>
          <dgm:bulletEnabled val="1"/>
        </dgm:presLayoutVars>
      </dgm:prSet>
      <dgm:spPr/>
    </dgm:pt>
    <dgm:pt modelId="{FC2CC284-BE1B-49CC-90B3-AAD49FB1803E}" type="pres">
      <dgm:prSet presAssocID="{9BD03576-DE8C-4F63-A0E9-44D1420BD507}" presName="spacer" presStyleCnt="0"/>
      <dgm:spPr/>
    </dgm:pt>
    <dgm:pt modelId="{66D25054-5522-4000-A8B4-0FA31E151B96}" type="pres">
      <dgm:prSet presAssocID="{40D4264A-B88F-4881-B9D4-7BFCA8666C43}" presName="parentText" presStyleLbl="node1" presStyleIdx="5" presStyleCnt="6">
        <dgm:presLayoutVars>
          <dgm:chMax val="0"/>
          <dgm:bulletEnabled val="1"/>
        </dgm:presLayoutVars>
      </dgm:prSet>
      <dgm:spPr/>
    </dgm:pt>
  </dgm:ptLst>
  <dgm:cxnLst>
    <dgm:cxn modelId="{D02B2802-51BE-44AA-9ECC-833935AA9A08}" srcId="{3D5EDD2E-03A4-4752-8461-1D787A1E0AC0}" destId="{84A25703-6828-4A8D-9BDE-769075D70ACC}" srcOrd="2" destOrd="0" parTransId="{D8DB8D2A-9974-4101-A813-B09DB2DC2CB7}" sibTransId="{69645835-694C-410B-A662-1C6AF7F7CACD}"/>
    <dgm:cxn modelId="{75003B2A-0F12-4F17-AC65-536550AAFBC9}" type="presOf" srcId="{84A25703-6828-4A8D-9BDE-769075D70ACC}" destId="{B8A4B5CD-4BD0-4BA3-A085-F1B3205481A9}" srcOrd="0" destOrd="0" presId="urn:microsoft.com/office/officeart/2005/8/layout/vList2"/>
    <dgm:cxn modelId="{D064B738-5A60-46DF-BF3E-F38A826B5556}" srcId="{3D5EDD2E-03A4-4752-8461-1D787A1E0AC0}" destId="{55765F20-BCCF-4009-8843-8263A0336A25}" srcOrd="4" destOrd="0" parTransId="{2A5FDF04-4092-4841-B965-EF3D93935847}" sibTransId="{9BD03576-DE8C-4F63-A0E9-44D1420BD507}"/>
    <dgm:cxn modelId="{23ACE45B-1EA1-4D83-9769-2E9C9F29FFEA}" type="presOf" srcId="{55765F20-BCCF-4009-8843-8263A0336A25}" destId="{0AB505D7-F795-4104-89AB-4FA27C2BCCE0}" srcOrd="0" destOrd="0" presId="urn:microsoft.com/office/officeart/2005/8/layout/vList2"/>
    <dgm:cxn modelId="{B6F4775F-77FF-430E-8158-7E545AC52D30}" type="presOf" srcId="{40D4264A-B88F-4881-B9D4-7BFCA8666C43}" destId="{66D25054-5522-4000-A8B4-0FA31E151B96}" srcOrd="0" destOrd="0" presId="urn:microsoft.com/office/officeart/2005/8/layout/vList2"/>
    <dgm:cxn modelId="{2CB3DF42-5A23-47C6-9C36-ABAA92FF7E5D}" type="presOf" srcId="{3D5EDD2E-03A4-4752-8461-1D787A1E0AC0}" destId="{90FA70AD-7E51-4D18-B079-D603A25344BE}" srcOrd="0" destOrd="0" presId="urn:microsoft.com/office/officeart/2005/8/layout/vList2"/>
    <dgm:cxn modelId="{8B40DB44-7788-4393-9D0A-E4B1959C85C4}" srcId="{3D5EDD2E-03A4-4752-8461-1D787A1E0AC0}" destId="{187B8ADE-0185-451B-8054-7B05CAE8E524}" srcOrd="3" destOrd="0" parTransId="{3CF94FE5-EA02-4823-A093-10D6CFE7133A}" sibTransId="{8648C1B2-8040-4B43-8695-ECA25310732C}"/>
    <dgm:cxn modelId="{48AE4D65-9AF3-49ED-95C6-6FE379BF324B}" type="presOf" srcId="{187B8ADE-0185-451B-8054-7B05CAE8E524}" destId="{4B28A1F6-7C8A-4368-B73C-A132570EE244}" srcOrd="0" destOrd="0" presId="urn:microsoft.com/office/officeart/2005/8/layout/vList2"/>
    <dgm:cxn modelId="{BD02077B-EF56-468C-89DE-528CDFDE1803}" srcId="{3D5EDD2E-03A4-4752-8461-1D787A1E0AC0}" destId="{5BCC96A0-7BEF-4754-89FF-E3911BCF811D}" srcOrd="0" destOrd="0" parTransId="{D79B45FE-C320-4D8C-AE66-D013BF46AE0F}" sibTransId="{AA4308F5-B542-42C9-A24B-847F3B0216DC}"/>
    <dgm:cxn modelId="{D99B05A3-FA03-4FA9-B47E-A441D9A6985E}" srcId="{3D5EDD2E-03A4-4752-8461-1D787A1E0AC0}" destId="{6022F241-FD01-457D-B4AB-474B88AD42EA}" srcOrd="1" destOrd="0" parTransId="{12921B12-ABD8-4341-A7C5-65D183C5D25E}" sibTransId="{4A441EAD-BB74-457D-AD77-D99C525B3C9D}"/>
    <dgm:cxn modelId="{7C14BCE5-E2C6-48E5-8C95-757FBED780B1}" type="presOf" srcId="{5BCC96A0-7BEF-4754-89FF-E3911BCF811D}" destId="{F74391CF-A6AF-4B50-8969-984FE6E3A4B9}" srcOrd="0" destOrd="0" presId="urn:microsoft.com/office/officeart/2005/8/layout/vList2"/>
    <dgm:cxn modelId="{28E62EF1-6968-44F0-BDCD-6066C2C0CF07}" type="presOf" srcId="{6022F241-FD01-457D-B4AB-474B88AD42EA}" destId="{4E030E69-4243-4D74-B656-4CF266EA1118}" srcOrd="0" destOrd="0" presId="urn:microsoft.com/office/officeart/2005/8/layout/vList2"/>
    <dgm:cxn modelId="{E565BAFB-50E7-40E4-965E-43E38B43612E}" srcId="{3D5EDD2E-03A4-4752-8461-1D787A1E0AC0}" destId="{40D4264A-B88F-4881-B9D4-7BFCA8666C43}" srcOrd="5" destOrd="0" parTransId="{43841CC7-0F93-4065-96AE-DC80D43F6B70}" sibTransId="{D5C351E7-EE8B-4059-AB99-0B6629A9940C}"/>
    <dgm:cxn modelId="{A8E655B1-3B0A-4684-A4D9-226F7C51E420}" type="presParOf" srcId="{90FA70AD-7E51-4D18-B079-D603A25344BE}" destId="{F74391CF-A6AF-4B50-8969-984FE6E3A4B9}" srcOrd="0" destOrd="0" presId="urn:microsoft.com/office/officeart/2005/8/layout/vList2"/>
    <dgm:cxn modelId="{AD61FC73-1BF2-4F34-9BB3-93FCCFA9A7A9}" type="presParOf" srcId="{90FA70AD-7E51-4D18-B079-D603A25344BE}" destId="{5E283C42-2418-40FE-A1B7-61A2979AC86E}" srcOrd="1" destOrd="0" presId="urn:microsoft.com/office/officeart/2005/8/layout/vList2"/>
    <dgm:cxn modelId="{C21B0D56-F17F-4AF9-AF84-2953A67567AC}" type="presParOf" srcId="{90FA70AD-7E51-4D18-B079-D603A25344BE}" destId="{4E030E69-4243-4D74-B656-4CF266EA1118}" srcOrd="2" destOrd="0" presId="urn:microsoft.com/office/officeart/2005/8/layout/vList2"/>
    <dgm:cxn modelId="{9AC62529-EB90-487F-9FDE-0C428242CC15}" type="presParOf" srcId="{90FA70AD-7E51-4D18-B079-D603A25344BE}" destId="{9A5FC744-B1CE-4BC2-8B39-61BE08C2AAA9}" srcOrd="3" destOrd="0" presId="urn:microsoft.com/office/officeart/2005/8/layout/vList2"/>
    <dgm:cxn modelId="{426FA180-87A6-4595-89FC-83E09F94471B}" type="presParOf" srcId="{90FA70AD-7E51-4D18-B079-D603A25344BE}" destId="{B8A4B5CD-4BD0-4BA3-A085-F1B3205481A9}" srcOrd="4" destOrd="0" presId="urn:microsoft.com/office/officeart/2005/8/layout/vList2"/>
    <dgm:cxn modelId="{27FC5F65-C7C6-4A66-B8AB-2E8CAAADF65B}" type="presParOf" srcId="{90FA70AD-7E51-4D18-B079-D603A25344BE}" destId="{A4E11BFD-E5CE-4CF0-966C-91B91ADB316A}" srcOrd="5" destOrd="0" presId="urn:microsoft.com/office/officeart/2005/8/layout/vList2"/>
    <dgm:cxn modelId="{E9576AB7-0E82-4523-A80A-FAF449902758}" type="presParOf" srcId="{90FA70AD-7E51-4D18-B079-D603A25344BE}" destId="{4B28A1F6-7C8A-4368-B73C-A132570EE244}" srcOrd="6" destOrd="0" presId="urn:microsoft.com/office/officeart/2005/8/layout/vList2"/>
    <dgm:cxn modelId="{AAD88471-B653-4071-9775-D4B34F4DDB1C}" type="presParOf" srcId="{90FA70AD-7E51-4D18-B079-D603A25344BE}" destId="{7C34AF76-6729-4B73-BD5B-B88E366F3BE7}" srcOrd="7" destOrd="0" presId="urn:microsoft.com/office/officeart/2005/8/layout/vList2"/>
    <dgm:cxn modelId="{D1DCB937-F77D-4252-91FB-EB106C500F49}" type="presParOf" srcId="{90FA70AD-7E51-4D18-B079-D603A25344BE}" destId="{0AB505D7-F795-4104-89AB-4FA27C2BCCE0}" srcOrd="8" destOrd="0" presId="urn:microsoft.com/office/officeart/2005/8/layout/vList2"/>
    <dgm:cxn modelId="{6398922D-5BD7-4AE8-B259-A3C313DEC22E}" type="presParOf" srcId="{90FA70AD-7E51-4D18-B079-D603A25344BE}" destId="{FC2CC284-BE1B-49CC-90B3-AAD49FB1803E}" srcOrd="9" destOrd="0" presId="urn:microsoft.com/office/officeart/2005/8/layout/vList2"/>
    <dgm:cxn modelId="{780C0CC9-052D-4056-AAF5-D35F3C19C67F}" type="presParOf" srcId="{90FA70AD-7E51-4D18-B079-D603A25344BE}" destId="{66D25054-5522-4000-A8B4-0FA31E151B96}"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B188A9-52F6-4359-B6C6-CCD0A6F6F12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A08BB142-FB9D-405B-AA39-7D5B23B1D09F}">
      <dgm:prSet phldrT="[Metin]" custT="1"/>
      <dgm:spPr/>
      <dgm:t>
        <a:bodyPr/>
        <a:lstStyle/>
        <a:p>
          <a:pPr>
            <a:lnSpc>
              <a:spcPct val="100000"/>
            </a:lnSpc>
          </a:pPr>
          <a:r>
            <a:rPr lang="tr-TR" sz="2000" b="1" dirty="0"/>
            <a:t>1. Sohbet robotuna rol tanımla</a:t>
          </a:r>
        </a:p>
      </dgm:t>
    </dgm:pt>
    <dgm:pt modelId="{D877A53B-BAEA-40AA-8E3D-66F61DAFEE39}" type="parTrans" cxnId="{B37E7F8B-4B74-4D47-891C-7B6B09274E39}">
      <dgm:prSet/>
      <dgm:spPr/>
      <dgm:t>
        <a:bodyPr/>
        <a:lstStyle/>
        <a:p>
          <a:pPr>
            <a:lnSpc>
              <a:spcPct val="100000"/>
            </a:lnSpc>
          </a:pPr>
          <a:endParaRPr lang="tr-TR" sz="2000" b="1"/>
        </a:p>
      </dgm:t>
    </dgm:pt>
    <dgm:pt modelId="{A000D076-A768-4975-A92A-D7CFD58221A4}" type="sibTrans" cxnId="{B37E7F8B-4B74-4D47-891C-7B6B09274E39}">
      <dgm:prSet/>
      <dgm:spPr/>
      <dgm:t>
        <a:bodyPr/>
        <a:lstStyle/>
        <a:p>
          <a:pPr>
            <a:lnSpc>
              <a:spcPct val="100000"/>
            </a:lnSpc>
          </a:pPr>
          <a:endParaRPr lang="tr-TR" sz="2000" b="1"/>
        </a:p>
      </dgm:t>
    </dgm:pt>
    <dgm:pt modelId="{74631E4B-6135-4CEB-8A4B-68774D2E3FA0}">
      <dgm:prSet phldrT="[Metin]" custT="1"/>
      <dgm:spPr/>
      <dgm:t>
        <a:bodyPr/>
        <a:lstStyle/>
        <a:p>
          <a:pPr>
            <a:lnSpc>
              <a:spcPct val="100000"/>
            </a:lnSpc>
          </a:pPr>
          <a:r>
            <a:rPr lang="tr-TR" sz="2000" b="1" dirty="0"/>
            <a:t>2. Bilginin niteliğini tanımla</a:t>
          </a:r>
        </a:p>
      </dgm:t>
    </dgm:pt>
    <dgm:pt modelId="{B43CED9C-7FF4-4256-990A-7F8255ACF823}" type="parTrans" cxnId="{158DE6FB-B397-44B5-8FEB-5A9319E0CCB3}">
      <dgm:prSet/>
      <dgm:spPr/>
      <dgm:t>
        <a:bodyPr/>
        <a:lstStyle/>
        <a:p>
          <a:pPr>
            <a:lnSpc>
              <a:spcPct val="100000"/>
            </a:lnSpc>
          </a:pPr>
          <a:endParaRPr lang="tr-TR" sz="2000" b="1"/>
        </a:p>
      </dgm:t>
    </dgm:pt>
    <dgm:pt modelId="{2E15E906-B22F-44BA-9CDD-BDA1A819D7EA}" type="sibTrans" cxnId="{158DE6FB-B397-44B5-8FEB-5A9319E0CCB3}">
      <dgm:prSet/>
      <dgm:spPr/>
      <dgm:t>
        <a:bodyPr/>
        <a:lstStyle/>
        <a:p>
          <a:pPr>
            <a:lnSpc>
              <a:spcPct val="100000"/>
            </a:lnSpc>
          </a:pPr>
          <a:endParaRPr lang="tr-TR" sz="2000" b="1"/>
        </a:p>
      </dgm:t>
    </dgm:pt>
    <dgm:pt modelId="{2002EE45-230A-4975-A384-5BDE41647048}">
      <dgm:prSet phldrT="[Metin]" custT="1"/>
      <dgm:spPr/>
      <dgm:t>
        <a:bodyPr/>
        <a:lstStyle/>
        <a:p>
          <a:pPr>
            <a:lnSpc>
              <a:spcPct val="100000"/>
            </a:lnSpc>
          </a:pPr>
          <a:r>
            <a:rPr lang="tr-TR" sz="2200" b="0" i="1" dirty="0"/>
            <a:t>Basit / Ayrıntılı / Resmi / Akademik / 200 kelime …</a:t>
          </a:r>
        </a:p>
      </dgm:t>
    </dgm:pt>
    <dgm:pt modelId="{4A2DDD37-5684-44B2-85B2-C920C56BECEF}" type="parTrans" cxnId="{B85E019F-9862-43B3-A0BC-DC93A0D5B6B6}">
      <dgm:prSet/>
      <dgm:spPr/>
      <dgm:t>
        <a:bodyPr/>
        <a:lstStyle/>
        <a:p>
          <a:pPr>
            <a:lnSpc>
              <a:spcPct val="100000"/>
            </a:lnSpc>
          </a:pPr>
          <a:endParaRPr lang="tr-TR" sz="2000" b="1"/>
        </a:p>
      </dgm:t>
    </dgm:pt>
    <dgm:pt modelId="{21979568-20CB-4785-AB5E-AD20BEDF129F}" type="sibTrans" cxnId="{B85E019F-9862-43B3-A0BC-DC93A0D5B6B6}">
      <dgm:prSet/>
      <dgm:spPr/>
      <dgm:t>
        <a:bodyPr/>
        <a:lstStyle/>
        <a:p>
          <a:pPr>
            <a:lnSpc>
              <a:spcPct val="100000"/>
            </a:lnSpc>
          </a:pPr>
          <a:endParaRPr lang="tr-TR" sz="2000" b="1"/>
        </a:p>
      </dgm:t>
    </dgm:pt>
    <dgm:pt modelId="{0671FE5E-78F9-4AC8-9C6F-0920935208E4}">
      <dgm:prSet phldrT="[Metin]" custT="1"/>
      <dgm:spPr/>
      <dgm:t>
        <a:bodyPr/>
        <a:lstStyle/>
        <a:p>
          <a:pPr>
            <a:lnSpc>
              <a:spcPct val="100000"/>
            </a:lnSpc>
          </a:pPr>
          <a:r>
            <a:rPr lang="tr-TR" sz="2000" b="1" dirty="0"/>
            <a:t>3. Bilgiyi alacak kitleyi tanımla</a:t>
          </a:r>
        </a:p>
      </dgm:t>
    </dgm:pt>
    <dgm:pt modelId="{B287913B-6D06-48F0-87BB-73333FA67BFB}" type="parTrans" cxnId="{3C619E42-5638-4CB6-B487-F1C2EA352560}">
      <dgm:prSet/>
      <dgm:spPr/>
      <dgm:t>
        <a:bodyPr/>
        <a:lstStyle/>
        <a:p>
          <a:pPr>
            <a:lnSpc>
              <a:spcPct val="100000"/>
            </a:lnSpc>
          </a:pPr>
          <a:endParaRPr lang="tr-TR" sz="2000" b="1"/>
        </a:p>
      </dgm:t>
    </dgm:pt>
    <dgm:pt modelId="{DE4E83FC-8101-4DCC-AC77-590C939A019C}" type="sibTrans" cxnId="{3C619E42-5638-4CB6-B487-F1C2EA352560}">
      <dgm:prSet/>
      <dgm:spPr/>
      <dgm:t>
        <a:bodyPr/>
        <a:lstStyle/>
        <a:p>
          <a:pPr>
            <a:lnSpc>
              <a:spcPct val="100000"/>
            </a:lnSpc>
          </a:pPr>
          <a:endParaRPr lang="tr-TR" sz="2000" b="1"/>
        </a:p>
      </dgm:t>
    </dgm:pt>
    <dgm:pt modelId="{5FFE92CB-18B5-4A64-873F-EF874CC5EBD2}">
      <dgm:prSet phldrT="[Metin]" custT="1"/>
      <dgm:spPr/>
      <dgm:t>
        <a:bodyPr/>
        <a:lstStyle/>
        <a:p>
          <a:pPr>
            <a:lnSpc>
              <a:spcPct val="100000"/>
            </a:lnSpc>
          </a:pPr>
          <a:r>
            <a:rPr lang="tr-TR" sz="2200" b="0" i="1" dirty="0"/>
            <a:t>İlkokul öğrencisine açıkla / Akademisyenlere açıkla</a:t>
          </a:r>
        </a:p>
      </dgm:t>
    </dgm:pt>
    <dgm:pt modelId="{2A87C61C-0318-457F-9AEE-41D1D59B64C1}" type="parTrans" cxnId="{1046AB9A-E566-493E-B047-EB0084EEA233}">
      <dgm:prSet/>
      <dgm:spPr/>
      <dgm:t>
        <a:bodyPr/>
        <a:lstStyle/>
        <a:p>
          <a:pPr>
            <a:lnSpc>
              <a:spcPct val="100000"/>
            </a:lnSpc>
          </a:pPr>
          <a:endParaRPr lang="tr-TR" sz="2000" b="1"/>
        </a:p>
      </dgm:t>
    </dgm:pt>
    <dgm:pt modelId="{A6D57700-9D71-4001-83DD-0B244CCFFB18}" type="sibTrans" cxnId="{1046AB9A-E566-493E-B047-EB0084EEA233}">
      <dgm:prSet/>
      <dgm:spPr/>
      <dgm:t>
        <a:bodyPr/>
        <a:lstStyle/>
        <a:p>
          <a:pPr>
            <a:lnSpc>
              <a:spcPct val="100000"/>
            </a:lnSpc>
          </a:pPr>
          <a:endParaRPr lang="tr-TR" sz="2000" b="1"/>
        </a:p>
      </dgm:t>
    </dgm:pt>
    <dgm:pt modelId="{BAA449F5-EA4C-460C-A0CC-806168F58FDF}">
      <dgm:prSet phldrT="[Metin]" custT="1"/>
      <dgm:spPr/>
      <dgm:t>
        <a:bodyPr/>
        <a:lstStyle/>
        <a:p>
          <a:pPr>
            <a:lnSpc>
              <a:spcPct val="100000"/>
            </a:lnSpc>
          </a:pPr>
          <a:r>
            <a:rPr lang="tr-TR" sz="2000" b="1" dirty="0"/>
            <a:t>4. Geri bildirim ver</a:t>
          </a:r>
        </a:p>
      </dgm:t>
    </dgm:pt>
    <dgm:pt modelId="{FABAF1CD-6A5D-4E16-83E0-71A477BD806D}" type="parTrans" cxnId="{BCC19539-3DB0-46BA-9489-D1E4DFA66C4B}">
      <dgm:prSet/>
      <dgm:spPr/>
      <dgm:t>
        <a:bodyPr/>
        <a:lstStyle/>
        <a:p>
          <a:pPr>
            <a:lnSpc>
              <a:spcPct val="100000"/>
            </a:lnSpc>
          </a:pPr>
          <a:endParaRPr lang="tr-TR" sz="2000" b="1"/>
        </a:p>
      </dgm:t>
    </dgm:pt>
    <dgm:pt modelId="{EBA900BA-46E2-437B-9AFA-E835D84D2966}" type="sibTrans" cxnId="{BCC19539-3DB0-46BA-9489-D1E4DFA66C4B}">
      <dgm:prSet/>
      <dgm:spPr/>
      <dgm:t>
        <a:bodyPr/>
        <a:lstStyle/>
        <a:p>
          <a:pPr>
            <a:lnSpc>
              <a:spcPct val="100000"/>
            </a:lnSpc>
          </a:pPr>
          <a:endParaRPr lang="tr-TR" sz="2000" b="1"/>
        </a:p>
      </dgm:t>
    </dgm:pt>
    <dgm:pt modelId="{4302F104-352C-4E4E-B4CC-A6D3AD43D3D7}">
      <dgm:prSet phldrT="[Metin]" custT="1"/>
      <dgm:spPr/>
      <dgm:t>
        <a:bodyPr/>
        <a:lstStyle/>
        <a:p>
          <a:pPr>
            <a:lnSpc>
              <a:spcPct val="100000"/>
            </a:lnSpc>
          </a:pPr>
          <a:r>
            <a:rPr lang="tr-TR" sz="2200" b="0" i="1" dirty="0"/>
            <a:t>Örnekler ver / Daha yalın şekilde yeniden yaz </a:t>
          </a:r>
        </a:p>
      </dgm:t>
    </dgm:pt>
    <dgm:pt modelId="{472E17C6-5E04-4601-872F-1F3B8F9DE727}" type="parTrans" cxnId="{C108575B-5E70-4947-817D-A415BA9BCC4B}">
      <dgm:prSet/>
      <dgm:spPr/>
      <dgm:t>
        <a:bodyPr/>
        <a:lstStyle/>
        <a:p>
          <a:pPr>
            <a:lnSpc>
              <a:spcPct val="100000"/>
            </a:lnSpc>
          </a:pPr>
          <a:endParaRPr lang="tr-TR" sz="2000" b="1"/>
        </a:p>
      </dgm:t>
    </dgm:pt>
    <dgm:pt modelId="{787FCFA1-9CE9-4D9F-99C2-2C4A5D4A2AF4}" type="sibTrans" cxnId="{C108575B-5E70-4947-817D-A415BA9BCC4B}">
      <dgm:prSet/>
      <dgm:spPr/>
      <dgm:t>
        <a:bodyPr/>
        <a:lstStyle/>
        <a:p>
          <a:pPr>
            <a:lnSpc>
              <a:spcPct val="100000"/>
            </a:lnSpc>
          </a:pPr>
          <a:endParaRPr lang="tr-TR" sz="2000" b="1"/>
        </a:p>
      </dgm:t>
    </dgm:pt>
    <dgm:pt modelId="{C386EAE9-F17A-42EF-ABAB-87003E5C5FA3}">
      <dgm:prSet phldrT="[Metin]" custT="1"/>
      <dgm:spPr/>
      <dgm:t>
        <a:bodyPr/>
        <a:lstStyle/>
        <a:p>
          <a:pPr>
            <a:lnSpc>
              <a:spcPct val="100000"/>
            </a:lnSpc>
          </a:pPr>
          <a:r>
            <a:rPr lang="tr-TR" sz="2200" b="0" i="1" dirty="0"/>
            <a:t>Sen bir ev hanımısın / Sen bir dergi editörüsün / …</a:t>
          </a:r>
        </a:p>
      </dgm:t>
    </dgm:pt>
    <dgm:pt modelId="{69A0F0AF-E904-4DAF-95E6-EB3FCB05701F}" type="sibTrans" cxnId="{B773C7F9-F343-4FCA-B900-F7FD1893296A}">
      <dgm:prSet/>
      <dgm:spPr/>
      <dgm:t>
        <a:bodyPr/>
        <a:lstStyle/>
        <a:p>
          <a:pPr>
            <a:lnSpc>
              <a:spcPct val="100000"/>
            </a:lnSpc>
          </a:pPr>
          <a:endParaRPr lang="tr-TR" sz="2000" b="1"/>
        </a:p>
      </dgm:t>
    </dgm:pt>
    <dgm:pt modelId="{CF650EC6-8610-4C04-8D68-E910A1B77D10}" type="parTrans" cxnId="{B773C7F9-F343-4FCA-B900-F7FD1893296A}">
      <dgm:prSet/>
      <dgm:spPr/>
      <dgm:t>
        <a:bodyPr/>
        <a:lstStyle/>
        <a:p>
          <a:pPr>
            <a:lnSpc>
              <a:spcPct val="100000"/>
            </a:lnSpc>
          </a:pPr>
          <a:endParaRPr lang="tr-TR" sz="2000" b="1"/>
        </a:p>
      </dgm:t>
    </dgm:pt>
    <dgm:pt modelId="{24E30F0E-6390-48F9-A371-A1F29ED61A19}" type="pres">
      <dgm:prSet presAssocID="{30B188A9-52F6-4359-B6C6-CCD0A6F6F126}" presName="linear" presStyleCnt="0">
        <dgm:presLayoutVars>
          <dgm:animLvl val="lvl"/>
          <dgm:resizeHandles val="exact"/>
        </dgm:presLayoutVars>
      </dgm:prSet>
      <dgm:spPr/>
    </dgm:pt>
    <dgm:pt modelId="{BA6CD354-F438-4D9C-B4BB-EEF3121A16A7}" type="pres">
      <dgm:prSet presAssocID="{A08BB142-FB9D-405B-AA39-7D5B23B1D09F}" presName="parentText" presStyleLbl="node1" presStyleIdx="0" presStyleCnt="4">
        <dgm:presLayoutVars>
          <dgm:chMax val="0"/>
          <dgm:bulletEnabled val="1"/>
        </dgm:presLayoutVars>
      </dgm:prSet>
      <dgm:spPr/>
    </dgm:pt>
    <dgm:pt modelId="{30B32036-8820-4CE7-B07B-4F0BC3599E73}" type="pres">
      <dgm:prSet presAssocID="{A08BB142-FB9D-405B-AA39-7D5B23B1D09F}" presName="childText" presStyleLbl="revTx" presStyleIdx="0" presStyleCnt="4">
        <dgm:presLayoutVars>
          <dgm:bulletEnabled val="1"/>
        </dgm:presLayoutVars>
      </dgm:prSet>
      <dgm:spPr/>
    </dgm:pt>
    <dgm:pt modelId="{0BE575DA-202B-4194-9511-1B7BD6168652}" type="pres">
      <dgm:prSet presAssocID="{74631E4B-6135-4CEB-8A4B-68774D2E3FA0}" presName="parentText" presStyleLbl="node1" presStyleIdx="1" presStyleCnt="4">
        <dgm:presLayoutVars>
          <dgm:chMax val="0"/>
          <dgm:bulletEnabled val="1"/>
        </dgm:presLayoutVars>
      </dgm:prSet>
      <dgm:spPr/>
    </dgm:pt>
    <dgm:pt modelId="{69207D17-F33C-4519-AF95-C25FB5BD9A99}" type="pres">
      <dgm:prSet presAssocID="{74631E4B-6135-4CEB-8A4B-68774D2E3FA0}" presName="childText" presStyleLbl="revTx" presStyleIdx="1" presStyleCnt="4">
        <dgm:presLayoutVars>
          <dgm:bulletEnabled val="1"/>
        </dgm:presLayoutVars>
      </dgm:prSet>
      <dgm:spPr/>
    </dgm:pt>
    <dgm:pt modelId="{78EDF19E-E04D-481D-9981-FC948EC2E941}" type="pres">
      <dgm:prSet presAssocID="{0671FE5E-78F9-4AC8-9C6F-0920935208E4}" presName="parentText" presStyleLbl="node1" presStyleIdx="2" presStyleCnt="4">
        <dgm:presLayoutVars>
          <dgm:chMax val="0"/>
          <dgm:bulletEnabled val="1"/>
        </dgm:presLayoutVars>
      </dgm:prSet>
      <dgm:spPr/>
    </dgm:pt>
    <dgm:pt modelId="{F38CB5E6-B45E-47BE-9CAC-AED3AC58B8D8}" type="pres">
      <dgm:prSet presAssocID="{0671FE5E-78F9-4AC8-9C6F-0920935208E4}" presName="childText" presStyleLbl="revTx" presStyleIdx="2" presStyleCnt="4">
        <dgm:presLayoutVars>
          <dgm:bulletEnabled val="1"/>
        </dgm:presLayoutVars>
      </dgm:prSet>
      <dgm:spPr/>
    </dgm:pt>
    <dgm:pt modelId="{78A177B3-96B2-4A47-ADE2-405FC234E840}" type="pres">
      <dgm:prSet presAssocID="{BAA449F5-EA4C-460C-A0CC-806168F58FDF}" presName="parentText" presStyleLbl="node1" presStyleIdx="3" presStyleCnt="4">
        <dgm:presLayoutVars>
          <dgm:chMax val="0"/>
          <dgm:bulletEnabled val="1"/>
        </dgm:presLayoutVars>
      </dgm:prSet>
      <dgm:spPr/>
    </dgm:pt>
    <dgm:pt modelId="{53654B6D-0718-4BC3-83C4-8108F57030DD}" type="pres">
      <dgm:prSet presAssocID="{BAA449F5-EA4C-460C-A0CC-806168F58FDF}" presName="childText" presStyleLbl="revTx" presStyleIdx="3" presStyleCnt="4">
        <dgm:presLayoutVars>
          <dgm:bulletEnabled val="1"/>
        </dgm:presLayoutVars>
      </dgm:prSet>
      <dgm:spPr/>
    </dgm:pt>
  </dgm:ptLst>
  <dgm:cxnLst>
    <dgm:cxn modelId="{ED064000-B111-4548-A5CB-597ED59C6D02}" type="presOf" srcId="{0671FE5E-78F9-4AC8-9C6F-0920935208E4}" destId="{78EDF19E-E04D-481D-9981-FC948EC2E941}" srcOrd="0" destOrd="0" presId="urn:microsoft.com/office/officeart/2005/8/layout/vList2"/>
    <dgm:cxn modelId="{10E16F03-E3A8-48CE-A92B-6E9A063CC6E7}" type="presOf" srcId="{A08BB142-FB9D-405B-AA39-7D5B23B1D09F}" destId="{BA6CD354-F438-4D9C-B4BB-EEF3121A16A7}" srcOrd="0" destOrd="0" presId="urn:microsoft.com/office/officeart/2005/8/layout/vList2"/>
    <dgm:cxn modelId="{42921417-1891-46CF-B24F-DD689CCA1101}" type="presOf" srcId="{30B188A9-52F6-4359-B6C6-CCD0A6F6F126}" destId="{24E30F0E-6390-48F9-A371-A1F29ED61A19}" srcOrd="0" destOrd="0" presId="urn:microsoft.com/office/officeart/2005/8/layout/vList2"/>
    <dgm:cxn modelId="{3CF27B36-B309-4025-9122-F7F4FB401844}" type="presOf" srcId="{4302F104-352C-4E4E-B4CC-A6D3AD43D3D7}" destId="{53654B6D-0718-4BC3-83C4-8108F57030DD}" srcOrd="0" destOrd="0" presId="urn:microsoft.com/office/officeart/2005/8/layout/vList2"/>
    <dgm:cxn modelId="{BCC19539-3DB0-46BA-9489-D1E4DFA66C4B}" srcId="{30B188A9-52F6-4359-B6C6-CCD0A6F6F126}" destId="{BAA449F5-EA4C-460C-A0CC-806168F58FDF}" srcOrd="3" destOrd="0" parTransId="{FABAF1CD-6A5D-4E16-83E0-71A477BD806D}" sibTransId="{EBA900BA-46E2-437B-9AFA-E835D84D2966}"/>
    <dgm:cxn modelId="{DC0C0D3F-1716-4543-B08C-C1F643F08BF0}" type="presOf" srcId="{BAA449F5-EA4C-460C-A0CC-806168F58FDF}" destId="{78A177B3-96B2-4A47-ADE2-405FC234E840}" srcOrd="0" destOrd="0" presId="urn:microsoft.com/office/officeart/2005/8/layout/vList2"/>
    <dgm:cxn modelId="{C108575B-5E70-4947-817D-A415BA9BCC4B}" srcId="{BAA449F5-EA4C-460C-A0CC-806168F58FDF}" destId="{4302F104-352C-4E4E-B4CC-A6D3AD43D3D7}" srcOrd="0" destOrd="0" parTransId="{472E17C6-5E04-4601-872F-1F3B8F9DE727}" sibTransId="{787FCFA1-9CE9-4D9F-99C2-2C4A5D4A2AF4}"/>
    <dgm:cxn modelId="{3C619E42-5638-4CB6-B487-F1C2EA352560}" srcId="{30B188A9-52F6-4359-B6C6-CCD0A6F6F126}" destId="{0671FE5E-78F9-4AC8-9C6F-0920935208E4}" srcOrd="2" destOrd="0" parTransId="{B287913B-6D06-48F0-87BB-73333FA67BFB}" sibTransId="{DE4E83FC-8101-4DCC-AC77-590C939A019C}"/>
    <dgm:cxn modelId="{E26FA089-9BBA-4846-A9EB-371BA78D9997}" type="presOf" srcId="{5FFE92CB-18B5-4A64-873F-EF874CC5EBD2}" destId="{F38CB5E6-B45E-47BE-9CAC-AED3AC58B8D8}" srcOrd="0" destOrd="0" presId="urn:microsoft.com/office/officeart/2005/8/layout/vList2"/>
    <dgm:cxn modelId="{B37E7F8B-4B74-4D47-891C-7B6B09274E39}" srcId="{30B188A9-52F6-4359-B6C6-CCD0A6F6F126}" destId="{A08BB142-FB9D-405B-AA39-7D5B23B1D09F}" srcOrd="0" destOrd="0" parTransId="{D877A53B-BAEA-40AA-8E3D-66F61DAFEE39}" sibTransId="{A000D076-A768-4975-A92A-D7CFD58221A4}"/>
    <dgm:cxn modelId="{8704778C-3BCA-4DF5-B3BD-E9C67628E3DC}" type="presOf" srcId="{C386EAE9-F17A-42EF-ABAB-87003E5C5FA3}" destId="{30B32036-8820-4CE7-B07B-4F0BC3599E73}" srcOrd="0" destOrd="0" presId="urn:microsoft.com/office/officeart/2005/8/layout/vList2"/>
    <dgm:cxn modelId="{1046AB9A-E566-493E-B047-EB0084EEA233}" srcId="{0671FE5E-78F9-4AC8-9C6F-0920935208E4}" destId="{5FFE92CB-18B5-4A64-873F-EF874CC5EBD2}" srcOrd="0" destOrd="0" parTransId="{2A87C61C-0318-457F-9AEE-41D1D59B64C1}" sibTransId="{A6D57700-9D71-4001-83DD-0B244CCFFB18}"/>
    <dgm:cxn modelId="{B85E019F-9862-43B3-A0BC-DC93A0D5B6B6}" srcId="{74631E4B-6135-4CEB-8A4B-68774D2E3FA0}" destId="{2002EE45-230A-4975-A384-5BDE41647048}" srcOrd="0" destOrd="0" parTransId="{4A2DDD37-5684-44B2-85B2-C920C56BECEF}" sibTransId="{21979568-20CB-4785-AB5E-AD20BEDF129F}"/>
    <dgm:cxn modelId="{7BE527E0-7DDA-4498-B8C4-F27CE10C05DA}" type="presOf" srcId="{2002EE45-230A-4975-A384-5BDE41647048}" destId="{69207D17-F33C-4519-AF95-C25FB5BD9A99}" srcOrd="0" destOrd="0" presId="urn:microsoft.com/office/officeart/2005/8/layout/vList2"/>
    <dgm:cxn modelId="{B773C7F9-F343-4FCA-B900-F7FD1893296A}" srcId="{A08BB142-FB9D-405B-AA39-7D5B23B1D09F}" destId="{C386EAE9-F17A-42EF-ABAB-87003E5C5FA3}" srcOrd="0" destOrd="0" parTransId="{CF650EC6-8610-4C04-8D68-E910A1B77D10}" sibTransId="{69A0F0AF-E904-4DAF-95E6-EB3FCB05701F}"/>
    <dgm:cxn modelId="{158DE6FB-B397-44B5-8FEB-5A9319E0CCB3}" srcId="{30B188A9-52F6-4359-B6C6-CCD0A6F6F126}" destId="{74631E4B-6135-4CEB-8A4B-68774D2E3FA0}" srcOrd="1" destOrd="0" parTransId="{B43CED9C-7FF4-4256-990A-7F8255ACF823}" sibTransId="{2E15E906-B22F-44BA-9CDD-BDA1A819D7EA}"/>
    <dgm:cxn modelId="{184A3FFF-54AF-43F4-A1D3-2DB65406BCA9}" type="presOf" srcId="{74631E4B-6135-4CEB-8A4B-68774D2E3FA0}" destId="{0BE575DA-202B-4194-9511-1B7BD6168652}" srcOrd="0" destOrd="0" presId="urn:microsoft.com/office/officeart/2005/8/layout/vList2"/>
    <dgm:cxn modelId="{D6FFF2CB-9740-4C30-8E08-2C08D0D5A470}" type="presParOf" srcId="{24E30F0E-6390-48F9-A371-A1F29ED61A19}" destId="{BA6CD354-F438-4D9C-B4BB-EEF3121A16A7}" srcOrd="0" destOrd="0" presId="urn:microsoft.com/office/officeart/2005/8/layout/vList2"/>
    <dgm:cxn modelId="{5C95679D-C954-4F50-87FF-0169C7B127CB}" type="presParOf" srcId="{24E30F0E-6390-48F9-A371-A1F29ED61A19}" destId="{30B32036-8820-4CE7-B07B-4F0BC3599E73}" srcOrd="1" destOrd="0" presId="urn:microsoft.com/office/officeart/2005/8/layout/vList2"/>
    <dgm:cxn modelId="{7661E8E8-46D4-4989-9641-A5100662F58B}" type="presParOf" srcId="{24E30F0E-6390-48F9-A371-A1F29ED61A19}" destId="{0BE575DA-202B-4194-9511-1B7BD6168652}" srcOrd="2" destOrd="0" presId="urn:microsoft.com/office/officeart/2005/8/layout/vList2"/>
    <dgm:cxn modelId="{2DB205DE-33CA-4CF0-BF0E-09974FE4FC18}" type="presParOf" srcId="{24E30F0E-6390-48F9-A371-A1F29ED61A19}" destId="{69207D17-F33C-4519-AF95-C25FB5BD9A99}" srcOrd="3" destOrd="0" presId="urn:microsoft.com/office/officeart/2005/8/layout/vList2"/>
    <dgm:cxn modelId="{D775347A-FED9-4881-8877-63D2FEAB0A04}" type="presParOf" srcId="{24E30F0E-6390-48F9-A371-A1F29ED61A19}" destId="{78EDF19E-E04D-481D-9981-FC948EC2E941}" srcOrd="4" destOrd="0" presId="urn:microsoft.com/office/officeart/2005/8/layout/vList2"/>
    <dgm:cxn modelId="{A2D607BB-7DCB-4AF9-AB4B-369B1BC5DDF8}" type="presParOf" srcId="{24E30F0E-6390-48F9-A371-A1F29ED61A19}" destId="{F38CB5E6-B45E-47BE-9CAC-AED3AC58B8D8}" srcOrd="5" destOrd="0" presId="urn:microsoft.com/office/officeart/2005/8/layout/vList2"/>
    <dgm:cxn modelId="{58DABF13-19DD-48FA-8395-C8542D7A4829}" type="presParOf" srcId="{24E30F0E-6390-48F9-A371-A1F29ED61A19}" destId="{78A177B3-96B2-4A47-ADE2-405FC234E840}" srcOrd="6" destOrd="0" presId="urn:microsoft.com/office/officeart/2005/8/layout/vList2"/>
    <dgm:cxn modelId="{C3E79BA7-2EC3-4627-85DC-C013A2990C84}" type="presParOf" srcId="{24E30F0E-6390-48F9-A371-A1F29ED61A19}" destId="{53654B6D-0718-4BC3-83C4-8108F57030DD}" srcOrd="7"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76014-B339-44CB-AA87-B5F3E8CDA9A8}">
      <dsp:nvSpPr>
        <dsp:cNvPr id="0" name=""/>
        <dsp:cNvSpPr/>
      </dsp:nvSpPr>
      <dsp:spPr>
        <a:xfrm>
          <a:off x="3408" y="290134"/>
          <a:ext cx="1885486" cy="76587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latin typeface="Arial" panose="020B0604020202020204" pitchFamily="34" charset="0"/>
              <a:cs typeface="Arial" panose="020B0604020202020204" pitchFamily="34" charset="0"/>
            </a:rPr>
            <a:t>1. Okuryazarlık Becerileri</a:t>
          </a:r>
        </a:p>
      </dsp:txBody>
      <dsp:txXfrm>
        <a:off x="25840" y="312566"/>
        <a:ext cx="1840622" cy="721008"/>
      </dsp:txXfrm>
    </dsp:sp>
    <dsp:sp modelId="{9FCBB86C-013E-4D13-9B20-5ABC84560ABC}">
      <dsp:nvSpPr>
        <dsp:cNvPr id="0" name=""/>
        <dsp:cNvSpPr/>
      </dsp:nvSpPr>
      <dsp:spPr>
        <a:xfrm>
          <a:off x="191956" y="1056006"/>
          <a:ext cx="188548" cy="574404"/>
        </a:xfrm>
        <a:custGeom>
          <a:avLst/>
          <a:gdLst/>
          <a:ahLst/>
          <a:cxnLst/>
          <a:rect l="0" t="0" r="0" b="0"/>
          <a:pathLst>
            <a:path>
              <a:moveTo>
                <a:pt x="0" y="0"/>
              </a:moveTo>
              <a:lnTo>
                <a:pt x="0" y="574404"/>
              </a:lnTo>
              <a:lnTo>
                <a:pt x="188548" y="57440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A64DE2-072F-4645-8F97-FD55418C3953}">
      <dsp:nvSpPr>
        <dsp:cNvPr id="0" name=""/>
        <dsp:cNvSpPr/>
      </dsp:nvSpPr>
      <dsp:spPr>
        <a:xfrm>
          <a:off x="380505" y="1247475"/>
          <a:ext cx="1524895"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Bilgi Okuryazarlığı</a:t>
          </a:r>
        </a:p>
      </dsp:txBody>
      <dsp:txXfrm>
        <a:off x="402937" y="1269907"/>
        <a:ext cx="1480031" cy="721008"/>
      </dsp:txXfrm>
    </dsp:sp>
    <dsp:sp modelId="{1662F46B-41CB-4865-A6AD-EEE54D1661EC}">
      <dsp:nvSpPr>
        <dsp:cNvPr id="0" name=""/>
        <dsp:cNvSpPr/>
      </dsp:nvSpPr>
      <dsp:spPr>
        <a:xfrm>
          <a:off x="191956" y="1056006"/>
          <a:ext cx="188548" cy="1531745"/>
        </a:xfrm>
        <a:custGeom>
          <a:avLst/>
          <a:gdLst/>
          <a:ahLst/>
          <a:cxnLst/>
          <a:rect l="0" t="0" r="0" b="0"/>
          <a:pathLst>
            <a:path>
              <a:moveTo>
                <a:pt x="0" y="0"/>
              </a:moveTo>
              <a:lnTo>
                <a:pt x="0" y="1531745"/>
              </a:lnTo>
              <a:lnTo>
                <a:pt x="188548" y="15317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FE6E61-7498-4711-82BE-05A294047096}">
      <dsp:nvSpPr>
        <dsp:cNvPr id="0" name=""/>
        <dsp:cNvSpPr/>
      </dsp:nvSpPr>
      <dsp:spPr>
        <a:xfrm>
          <a:off x="380505" y="2204815"/>
          <a:ext cx="1524895"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Dijital Okuryazarlık</a:t>
          </a:r>
        </a:p>
      </dsp:txBody>
      <dsp:txXfrm>
        <a:off x="402937" y="2227247"/>
        <a:ext cx="1480031" cy="721008"/>
      </dsp:txXfrm>
    </dsp:sp>
    <dsp:sp modelId="{E9A840B8-01F3-436A-B308-612DDB72C7FD}">
      <dsp:nvSpPr>
        <dsp:cNvPr id="0" name=""/>
        <dsp:cNvSpPr/>
      </dsp:nvSpPr>
      <dsp:spPr>
        <a:xfrm>
          <a:off x="191956" y="1056006"/>
          <a:ext cx="188548" cy="2489085"/>
        </a:xfrm>
        <a:custGeom>
          <a:avLst/>
          <a:gdLst/>
          <a:ahLst/>
          <a:cxnLst/>
          <a:rect l="0" t="0" r="0" b="0"/>
          <a:pathLst>
            <a:path>
              <a:moveTo>
                <a:pt x="0" y="0"/>
              </a:moveTo>
              <a:lnTo>
                <a:pt x="0" y="2489085"/>
              </a:lnTo>
              <a:lnTo>
                <a:pt x="188548" y="248908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2DE49A-76EB-420A-80EB-8FFE9A857227}">
      <dsp:nvSpPr>
        <dsp:cNvPr id="0" name=""/>
        <dsp:cNvSpPr/>
      </dsp:nvSpPr>
      <dsp:spPr>
        <a:xfrm>
          <a:off x="380505" y="3162156"/>
          <a:ext cx="1524895"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Finansal Okuryazarlık</a:t>
          </a:r>
        </a:p>
      </dsp:txBody>
      <dsp:txXfrm>
        <a:off x="402937" y="3184588"/>
        <a:ext cx="1480031" cy="721008"/>
      </dsp:txXfrm>
    </dsp:sp>
    <dsp:sp modelId="{C7BC91B1-EDDB-43CC-98E4-C919713584CE}">
      <dsp:nvSpPr>
        <dsp:cNvPr id="0" name=""/>
        <dsp:cNvSpPr/>
      </dsp:nvSpPr>
      <dsp:spPr>
        <a:xfrm>
          <a:off x="191956" y="1056006"/>
          <a:ext cx="188548" cy="3446426"/>
        </a:xfrm>
        <a:custGeom>
          <a:avLst/>
          <a:gdLst/>
          <a:ahLst/>
          <a:cxnLst/>
          <a:rect l="0" t="0" r="0" b="0"/>
          <a:pathLst>
            <a:path>
              <a:moveTo>
                <a:pt x="0" y="0"/>
              </a:moveTo>
              <a:lnTo>
                <a:pt x="0" y="3446426"/>
              </a:lnTo>
              <a:lnTo>
                <a:pt x="188548" y="3446426"/>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0CDC2B-DEC6-46BE-AA6A-91573E782D49}">
      <dsp:nvSpPr>
        <dsp:cNvPr id="0" name=""/>
        <dsp:cNvSpPr/>
      </dsp:nvSpPr>
      <dsp:spPr>
        <a:xfrm>
          <a:off x="380505" y="4119497"/>
          <a:ext cx="1524895"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a:t>
          </a:r>
        </a:p>
      </dsp:txBody>
      <dsp:txXfrm>
        <a:off x="402937" y="4141929"/>
        <a:ext cx="1480031" cy="721008"/>
      </dsp:txXfrm>
    </dsp:sp>
    <dsp:sp modelId="{9629A317-E71B-4DD7-8D05-CDA9622438DD}">
      <dsp:nvSpPr>
        <dsp:cNvPr id="0" name=""/>
        <dsp:cNvSpPr/>
      </dsp:nvSpPr>
      <dsp:spPr>
        <a:xfrm>
          <a:off x="2271830" y="290134"/>
          <a:ext cx="1885486" cy="76587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b="1" kern="1200">
              <a:latin typeface="Arial" panose="020B0604020202020204" pitchFamily="34" charset="0"/>
              <a:cs typeface="Arial" panose="020B0604020202020204" pitchFamily="34" charset="0"/>
            </a:rPr>
            <a:t>2. Kavramsal Beceriler</a:t>
          </a:r>
          <a:endParaRPr lang="tr-TR" sz="1600" b="1" kern="1200" dirty="0">
            <a:latin typeface="Arial" panose="020B0604020202020204" pitchFamily="34" charset="0"/>
            <a:cs typeface="Arial" panose="020B0604020202020204" pitchFamily="34" charset="0"/>
          </a:endParaRPr>
        </a:p>
      </dsp:txBody>
      <dsp:txXfrm>
        <a:off x="2294262" y="312566"/>
        <a:ext cx="1840622" cy="721008"/>
      </dsp:txXfrm>
    </dsp:sp>
    <dsp:sp modelId="{D49D90E9-5E68-4257-9971-15D183DB89A0}">
      <dsp:nvSpPr>
        <dsp:cNvPr id="0" name=""/>
        <dsp:cNvSpPr/>
      </dsp:nvSpPr>
      <dsp:spPr>
        <a:xfrm>
          <a:off x="2460379" y="1056006"/>
          <a:ext cx="188548" cy="574404"/>
        </a:xfrm>
        <a:custGeom>
          <a:avLst/>
          <a:gdLst/>
          <a:ahLst/>
          <a:cxnLst/>
          <a:rect l="0" t="0" r="0" b="0"/>
          <a:pathLst>
            <a:path>
              <a:moveTo>
                <a:pt x="0" y="0"/>
              </a:moveTo>
              <a:lnTo>
                <a:pt x="0" y="574404"/>
              </a:lnTo>
              <a:lnTo>
                <a:pt x="188548" y="57440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23F953-8318-4815-AD3D-AB47887DE6F3}">
      <dsp:nvSpPr>
        <dsp:cNvPr id="0" name=""/>
        <dsp:cNvSpPr/>
      </dsp:nvSpPr>
      <dsp:spPr>
        <a:xfrm>
          <a:off x="2648927" y="1247475"/>
          <a:ext cx="1596617"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2.1.Temel Beceriler </a:t>
          </a:r>
        </a:p>
      </dsp:txBody>
      <dsp:txXfrm>
        <a:off x="2671359" y="1269907"/>
        <a:ext cx="1551753" cy="721008"/>
      </dsp:txXfrm>
    </dsp:sp>
    <dsp:sp modelId="{9C3D439B-C4C3-4DA8-B02F-1F0CEAC1BB68}">
      <dsp:nvSpPr>
        <dsp:cNvPr id="0" name=""/>
        <dsp:cNvSpPr/>
      </dsp:nvSpPr>
      <dsp:spPr>
        <a:xfrm>
          <a:off x="2460379" y="1056006"/>
          <a:ext cx="188548" cy="1531745"/>
        </a:xfrm>
        <a:custGeom>
          <a:avLst/>
          <a:gdLst/>
          <a:ahLst/>
          <a:cxnLst/>
          <a:rect l="0" t="0" r="0" b="0"/>
          <a:pathLst>
            <a:path>
              <a:moveTo>
                <a:pt x="0" y="0"/>
              </a:moveTo>
              <a:lnTo>
                <a:pt x="0" y="1531745"/>
              </a:lnTo>
              <a:lnTo>
                <a:pt x="188548" y="15317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01F005-CAAE-43BE-BE3B-97B27D582FB6}">
      <dsp:nvSpPr>
        <dsp:cNvPr id="0" name=""/>
        <dsp:cNvSpPr/>
      </dsp:nvSpPr>
      <dsp:spPr>
        <a:xfrm>
          <a:off x="2648927" y="2204815"/>
          <a:ext cx="1596617"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2.2.Bütünleşik Beceriler</a:t>
          </a:r>
        </a:p>
      </dsp:txBody>
      <dsp:txXfrm>
        <a:off x="2671359" y="2227247"/>
        <a:ext cx="1551753" cy="721008"/>
      </dsp:txXfrm>
    </dsp:sp>
    <dsp:sp modelId="{8EA63664-9CC0-4BBA-A0F7-C63C23950AF0}">
      <dsp:nvSpPr>
        <dsp:cNvPr id="0" name=""/>
        <dsp:cNvSpPr/>
      </dsp:nvSpPr>
      <dsp:spPr>
        <a:xfrm>
          <a:off x="2460379" y="1056006"/>
          <a:ext cx="188548" cy="2489085"/>
        </a:xfrm>
        <a:custGeom>
          <a:avLst/>
          <a:gdLst/>
          <a:ahLst/>
          <a:cxnLst/>
          <a:rect l="0" t="0" r="0" b="0"/>
          <a:pathLst>
            <a:path>
              <a:moveTo>
                <a:pt x="0" y="0"/>
              </a:moveTo>
              <a:lnTo>
                <a:pt x="0" y="2489085"/>
              </a:lnTo>
              <a:lnTo>
                <a:pt x="188548" y="248908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85583C-A8F8-4CEC-98A4-5A107610C0AD}">
      <dsp:nvSpPr>
        <dsp:cNvPr id="0" name=""/>
        <dsp:cNvSpPr/>
      </dsp:nvSpPr>
      <dsp:spPr>
        <a:xfrm>
          <a:off x="2648927" y="3162156"/>
          <a:ext cx="1596617"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2.3.Üst Düzey Düşünme Becerileri</a:t>
          </a:r>
        </a:p>
      </dsp:txBody>
      <dsp:txXfrm>
        <a:off x="2671359" y="3184588"/>
        <a:ext cx="1551753" cy="721008"/>
      </dsp:txXfrm>
    </dsp:sp>
    <dsp:sp modelId="{A441D2B4-49F4-4A4A-87B3-8C976494F949}">
      <dsp:nvSpPr>
        <dsp:cNvPr id="0" name=""/>
        <dsp:cNvSpPr/>
      </dsp:nvSpPr>
      <dsp:spPr>
        <a:xfrm>
          <a:off x="4540252" y="290134"/>
          <a:ext cx="2285486" cy="76587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latin typeface="Arial" panose="020B0604020202020204" pitchFamily="34" charset="0"/>
              <a:cs typeface="Arial" panose="020B0604020202020204" pitchFamily="34" charset="0"/>
            </a:rPr>
            <a:t>3. Sosyal-Duygusal Öğrenme Becerileri</a:t>
          </a:r>
        </a:p>
      </dsp:txBody>
      <dsp:txXfrm>
        <a:off x="4562684" y="312566"/>
        <a:ext cx="2240622" cy="721008"/>
      </dsp:txXfrm>
    </dsp:sp>
    <dsp:sp modelId="{E269DF94-08F5-4AD0-812F-E79B9054F79E}">
      <dsp:nvSpPr>
        <dsp:cNvPr id="0" name=""/>
        <dsp:cNvSpPr/>
      </dsp:nvSpPr>
      <dsp:spPr>
        <a:xfrm>
          <a:off x="4768801" y="1056006"/>
          <a:ext cx="228548" cy="574404"/>
        </a:xfrm>
        <a:custGeom>
          <a:avLst/>
          <a:gdLst/>
          <a:ahLst/>
          <a:cxnLst/>
          <a:rect l="0" t="0" r="0" b="0"/>
          <a:pathLst>
            <a:path>
              <a:moveTo>
                <a:pt x="0" y="0"/>
              </a:moveTo>
              <a:lnTo>
                <a:pt x="0" y="574404"/>
              </a:lnTo>
              <a:lnTo>
                <a:pt x="228548" y="57440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7E4031-D544-414D-AAB1-F72DCC74E8A2}">
      <dsp:nvSpPr>
        <dsp:cNvPr id="0" name=""/>
        <dsp:cNvSpPr/>
      </dsp:nvSpPr>
      <dsp:spPr>
        <a:xfrm>
          <a:off x="4997350" y="1247475"/>
          <a:ext cx="1672947"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3.1.Benlik Becerileri</a:t>
          </a:r>
        </a:p>
      </dsp:txBody>
      <dsp:txXfrm>
        <a:off x="5019782" y="1269907"/>
        <a:ext cx="1628083" cy="721008"/>
      </dsp:txXfrm>
    </dsp:sp>
    <dsp:sp modelId="{CBDF4121-F566-45AF-9EE5-B9DA19EA48C5}">
      <dsp:nvSpPr>
        <dsp:cNvPr id="0" name=""/>
        <dsp:cNvSpPr/>
      </dsp:nvSpPr>
      <dsp:spPr>
        <a:xfrm>
          <a:off x="4768801" y="1056006"/>
          <a:ext cx="228548" cy="1531745"/>
        </a:xfrm>
        <a:custGeom>
          <a:avLst/>
          <a:gdLst/>
          <a:ahLst/>
          <a:cxnLst/>
          <a:rect l="0" t="0" r="0" b="0"/>
          <a:pathLst>
            <a:path>
              <a:moveTo>
                <a:pt x="0" y="0"/>
              </a:moveTo>
              <a:lnTo>
                <a:pt x="0" y="1531745"/>
              </a:lnTo>
              <a:lnTo>
                <a:pt x="228548" y="15317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BC84AA-01A2-434D-9662-0605D85AC608}">
      <dsp:nvSpPr>
        <dsp:cNvPr id="0" name=""/>
        <dsp:cNvSpPr/>
      </dsp:nvSpPr>
      <dsp:spPr>
        <a:xfrm>
          <a:off x="4997350" y="2204815"/>
          <a:ext cx="1672947"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3.2.Sosyal Yaşam Becerileri</a:t>
          </a:r>
        </a:p>
      </dsp:txBody>
      <dsp:txXfrm>
        <a:off x="5019782" y="2227247"/>
        <a:ext cx="1628083" cy="721008"/>
      </dsp:txXfrm>
    </dsp:sp>
    <dsp:sp modelId="{1D86F819-1FCC-4187-A75C-3BF82B1732D7}">
      <dsp:nvSpPr>
        <dsp:cNvPr id="0" name=""/>
        <dsp:cNvSpPr/>
      </dsp:nvSpPr>
      <dsp:spPr>
        <a:xfrm>
          <a:off x="7208675" y="290134"/>
          <a:ext cx="1885486" cy="76587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latin typeface="Arial" panose="020B0604020202020204" pitchFamily="34" charset="0"/>
              <a:cs typeface="Arial" panose="020B0604020202020204" pitchFamily="34" charset="0"/>
            </a:rPr>
            <a:t>4. Alan Becerileri</a:t>
          </a:r>
        </a:p>
      </dsp:txBody>
      <dsp:txXfrm>
        <a:off x="7231107" y="312566"/>
        <a:ext cx="1840622" cy="721008"/>
      </dsp:txXfrm>
    </dsp:sp>
    <dsp:sp modelId="{42906F75-4390-4928-9C07-C31E32434249}">
      <dsp:nvSpPr>
        <dsp:cNvPr id="0" name=""/>
        <dsp:cNvSpPr/>
      </dsp:nvSpPr>
      <dsp:spPr>
        <a:xfrm>
          <a:off x="7397223" y="1056006"/>
          <a:ext cx="188548" cy="574404"/>
        </a:xfrm>
        <a:custGeom>
          <a:avLst/>
          <a:gdLst/>
          <a:ahLst/>
          <a:cxnLst/>
          <a:rect l="0" t="0" r="0" b="0"/>
          <a:pathLst>
            <a:path>
              <a:moveTo>
                <a:pt x="0" y="0"/>
              </a:moveTo>
              <a:lnTo>
                <a:pt x="0" y="574404"/>
              </a:lnTo>
              <a:lnTo>
                <a:pt x="188548" y="574404"/>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AB5D1F-B44B-4053-A8D1-9F934080D213}">
      <dsp:nvSpPr>
        <dsp:cNvPr id="0" name=""/>
        <dsp:cNvSpPr/>
      </dsp:nvSpPr>
      <dsp:spPr>
        <a:xfrm>
          <a:off x="7585772" y="1247475"/>
          <a:ext cx="1686046"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4.1.Türkçe Alan Becerileri</a:t>
          </a:r>
        </a:p>
      </dsp:txBody>
      <dsp:txXfrm>
        <a:off x="7608204" y="1269907"/>
        <a:ext cx="1641182" cy="721008"/>
      </dsp:txXfrm>
    </dsp:sp>
    <dsp:sp modelId="{01943739-F1EA-4BCE-888C-68115A89B87E}">
      <dsp:nvSpPr>
        <dsp:cNvPr id="0" name=""/>
        <dsp:cNvSpPr/>
      </dsp:nvSpPr>
      <dsp:spPr>
        <a:xfrm>
          <a:off x="7397223" y="1056006"/>
          <a:ext cx="188548" cy="1531745"/>
        </a:xfrm>
        <a:custGeom>
          <a:avLst/>
          <a:gdLst/>
          <a:ahLst/>
          <a:cxnLst/>
          <a:rect l="0" t="0" r="0" b="0"/>
          <a:pathLst>
            <a:path>
              <a:moveTo>
                <a:pt x="0" y="0"/>
              </a:moveTo>
              <a:lnTo>
                <a:pt x="0" y="1531745"/>
              </a:lnTo>
              <a:lnTo>
                <a:pt x="188548" y="153174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98F8F0-613B-4478-9FFC-87E34A4B7056}">
      <dsp:nvSpPr>
        <dsp:cNvPr id="0" name=""/>
        <dsp:cNvSpPr/>
      </dsp:nvSpPr>
      <dsp:spPr>
        <a:xfrm>
          <a:off x="7585772" y="2204815"/>
          <a:ext cx="1686046"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4.2.Matematik Alan Becerileri</a:t>
          </a:r>
        </a:p>
      </dsp:txBody>
      <dsp:txXfrm>
        <a:off x="7608204" y="2227247"/>
        <a:ext cx="1641182" cy="721008"/>
      </dsp:txXfrm>
    </dsp:sp>
    <dsp:sp modelId="{3B747D8C-5AC7-4C9B-89D9-4FA2B110A001}">
      <dsp:nvSpPr>
        <dsp:cNvPr id="0" name=""/>
        <dsp:cNvSpPr/>
      </dsp:nvSpPr>
      <dsp:spPr>
        <a:xfrm>
          <a:off x="7397223" y="1056006"/>
          <a:ext cx="188548" cy="2489085"/>
        </a:xfrm>
        <a:custGeom>
          <a:avLst/>
          <a:gdLst/>
          <a:ahLst/>
          <a:cxnLst/>
          <a:rect l="0" t="0" r="0" b="0"/>
          <a:pathLst>
            <a:path>
              <a:moveTo>
                <a:pt x="0" y="0"/>
              </a:moveTo>
              <a:lnTo>
                <a:pt x="0" y="2489085"/>
              </a:lnTo>
              <a:lnTo>
                <a:pt x="188548" y="2489085"/>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5945D-2894-4DEF-84F5-7DCEF914A0C7}">
      <dsp:nvSpPr>
        <dsp:cNvPr id="0" name=""/>
        <dsp:cNvSpPr/>
      </dsp:nvSpPr>
      <dsp:spPr>
        <a:xfrm>
          <a:off x="7585772" y="3162156"/>
          <a:ext cx="1686046"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4.3.Fen Bilimleri Alan Becerileri</a:t>
          </a:r>
        </a:p>
      </dsp:txBody>
      <dsp:txXfrm>
        <a:off x="7608204" y="3184588"/>
        <a:ext cx="1641182" cy="721008"/>
      </dsp:txXfrm>
    </dsp:sp>
    <dsp:sp modelId="{214D9EA7-E8A0-47C4-9EE9-8A7E9EEFA354}">
      <dsp:nvSpPr>
        <dsp:cNvPr id="0" name=""/>
        <dsp:cNvSpPr/>
      </dsp:nvSpPr>
      <dsp:spPr>
        <a:xfrm>
          <a:off x="7397223" y="1056006"/>
          <a:ext cx="188548" cy="3446426"/>
        </a:xfrm>
        <a:custGeom>
          <a:avLst/>
          <a:gdLst/>
          <a:ahLst/>
          <a:cxnLst/>
          <a:rect l="0" t="0" r="0" b="0"/>
          <a:pathLst>
            <a:path>
              <a:moveTo>
                <a:pt x="0" y="0"/>
              </a:moveTo>
              <a:lnTo>
                <a:pt x="0" y="3446426"/>
              </a:lnTo>
              <a:lnTo>
                <a:pt x="188548" y="3446426"/>
              </a:lnTo>
            </a:path>
          </a:pathLst>
        </a:custGeom>
        <a:noFill/>
        <a:ln w="1905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04A484-7D12-4CAF-9973-DAA80945F439}">
      <dsp:nvSpPr>
        <dsp:cNvPr id="0" name=""/>
        <dsp:cNvSpPr/>
      </dsp:nvSpPr>
      <dsp:spPr>
        <a:xfrm>
          <a:off x="7585772" y="4119497"/>
          <a:ext cx="1686046" cy="765872"/>
        </a:xfrm>
        <a:prstGeom prst="roundRect">
          <a:avLst>
            <a:gd name="adj" fmla="val 10000"/>
          </a:avLst>
        </a:prstGeom>
        <a:solidFill>
          <a:schemeClr val="accent2">
            <a:alpha val="90000"/>
            <a:tint val="4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19050" rIns="28575" bIns="19050" numCol="1" spcCol="1270" anchor="ctr" anchorCtr="0">
          <a:noAutofit/>
        </a:bodyPr>
        <a:lstStyle/>
        <a:p>
          <a:pPr marL="0" lvl="0" indent="0" algn="ctr" defTabSz="666750">
            <a:lnSpc>
              <a:spcPct val="90000"/>
            </a:lnSpc>
            <a:spcBef>
              <a:spcPct val="0"/>
            </a:spcBef>
            <a:spcAft>
              <a:spcPct val="35000"/>
            </a:spcAft>
            <a:buNone/>
          </a:pPr>
          <a:r>
            <a:rPr lang="tr-TR" sz="1500" b="1" kern="1200" dirty="0">
              <a:latin typeface="Arial" panose="020B0604020202020204" pitchFamily="34" charset="0"/>
              <a:cs typeface="Arial" panose="020B0604020202020204" pitchFamily="34" charset="0"/>
            </a:rPr>
            <a:t>4.4.Sosyal Bilimler Alan Becerileri</a:t>
          </a:r>
        </a:p>
      </dsp:txBody>
      <dsp:txXfrm>
        <a:off x="7608204" y="4141929"/>
        <a:ext cx="1641182" cy="721008"/>
      </dsp:txXfrm>
    </dsp:sp>
    <dsp:sp modelId="{89393792-38F3-4612-A7DD-78A53EDCF799}">
      <dsp:nvSpPr>
        <dsp:cNvPr id="0" name=""/>
        <dsp:cNvSpPr/>
      </dsp:nvSpPr>
      <dsp:spPr>
        <a:xfrm>
          <a:off x="9477097" y="290134"/>
          <a:ext cx="1885486" cy="765872"/>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tr-TR" sz="1600" b="1" kern="1200" dirty="0">
              <a:latin typeface="Arial" panose="020B0604020202020204" pitchFamily="34" charset="0"/>
              <a:cs typeface="Arial" panose="020B0604020202020204" pitchFamily="34" charset="0"/>
            </a:rPr>
            <a:t>5. Fiziksel Beceriler</a:t>
          </a:r>
        </a:p>
      </dsp:txBody>
      <dsp:txXfrm>
        <a:off x="9499529" y="312566"/>
        <a:ext cx="1840622" cy="721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391CF-A6AF-4B50-8969-984FE6E3A4B9}">
      <dsp:nvSpPr>
        <dsp:cNvPr id="0" name=""/>
        <dsp:cNvSpPr/>
      </dsp:nvSpPr>
      <dsp:spPr>
        <a:xfrm>
          <a:off x="0" y="573"/>
          <a:ext cx="5364636" cy="410779"/>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Bilgi edinme</a:t>
          </a:r>
          <a:endParaRPr lang="tr-TR" sz="2000" kern="1200" dirty="0"/>
        </a:p>
      </dsp:txBody>
      <dsp:txXfrm>
        <a:off x="20053" y="20626"/>
        <a:ext cx="5324530" cy="370673"/>
      </dsp:txXfrm>
    </dsp:sp>
    <dsp:sp modelId="{9DE6B091-53A1-4192-B757-614AD2F3D878}">
      <dsp:nvSpPr>
        <dsp:cNvPr id="0" name=""/>
        <dsp:cNvSpPr/>
      </dsp:nvSpPr>
      <dsp:spPr>
        <a:xfrm>
          <a:off x="0" y="423391"/>
          <a:ext cx="5364636" cy="410779"/>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a:t>• </a:t>
          </a:r>
          <a:r>
            <a:rPr lang="tr-TR" sz="2000" i="1" kern="1200"/>
            <a:t>"Türkiye'nin başkenti neresidir?"</a:t>
          </a:r>
          <a:endParaRPr lang="tr-TR" sz="2000" kern="1200"/>
        </a:p>
      </dsp:txBody>
      <dsp:txXfrm>
        <a:off x="20053" y="443444"/>
        <a:ext cx="5324530" cy="370673"/>
      </dsp:txXfrm>
    </dsp:sp>
    <dsp:sp modelId="{458C6AE7-E9F9-4001-85C8-E6024AE0DE53}">
      <dsp:nvSpPr>
        <dsp:cNvPr id="0" name=""/>
        <dsp:cNvSpPr/>
      </dsp:nvSpPr>
      <dsp:spPr>
        <a:xfrm>
          <a:off x="0" y="846208"/>
          <a:ext cx="5364636" cy="410779"/>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"En yüksek dağ hangisidir?"</a:t>
          </a:r>
          <a:endParaRPr lang="tr-TR" sz="2000" kern="1200"/>
        </a:p>
      </dsp:txBody>
      <dsp:txXfrm>
        <a:off x="20053" y="866261"/>
        <a:ext cx="5324530" cy="370673"/>
      </dsp:txXfrm>
    </dsp:sp>
    <dsp:sp modelId="{3BA11EFA-5341-4EF1-A013-EB54CC4F011F}">
      <dsp:nvSpPr>
        <dsp:cNvPr id="0" name=""/>
        <dsp:cNvSpPr/>
      </dsp:nvSpPr>
      <dsp:spPr>
        <a:xfrm>
          <a:off x="0" y="1269025"/>
          <a:ext cx="5364636" cy="410779"/>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"2023 Nobel Edebiyat Ödülü'nü kim kazandı?"</a:t>
          </a:r>
          <a:endParaRPr lang="tr-TR" sz="2000" kern="1200"/>
        </a:p>
      </dsp:txBody>
      <dsp:txXfrm>
        <a:off x="20053" y="1289078"/>
        <a:ext cx="5324530" cy="3706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E791A-F2E4-4205-9CA6-00BBCB4A50E2}">
      <dsp:nvSpPr>
        <dsp:cNvPr id="0" name=""/>
        <dsp:cNvSpPr/>
      </dsp:nvSpPr>
      <dsp:spPr>
        <a:xfrm>
          <a:off x="0" y="573"/>
          <a:ext cx="5364635" cy="410779"/>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İçerik oluşturma</a:t>
          </a:r>
          <a:endParaRPr lang="tr-TR" sz="2000" kern="1200" dirty="0"/>
        </a:p>
      </dsp:txBody>
      <dsp:txXfrm>
        <a:off x="20053" y="20626"/>
        <a:ext cx="5324529" cy="370673"/>
      </dsp:txXfrm>
    </dsp:sp>
    <dsp:sp modelId="{6BF453F7-A807-49A8-85DB-3A66DE8226A4}">
      <dsp:nvSpPr>
        <dsp:cNvPr id="0" name=""/>
        <dsp:cNvSpPr/>
      </dsp:nvSpPr>
      <dsp:spPr>
        <a:xfrm>
          <a:off x="0" y="423391"/>
          <a:ext cx="5364635" cy="410779"/>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şiir yaz."</a:t>
          </a:r>
          <a:endParaRPr lang="tr-TR" sz="2000" kern="1200"/>
        </a:p>
      </dsp:txBody>
      <dsp:txXfrm>
        <a:off x="20053" y="443444"/>
        <a:ext cx="5324529" cy="370673"/>
      </dsp:txXfrm>
    </dsp:sp>
    <dsp:sp modelId="{08B8A978-C1C2-4DC0-883D-E56CD0E8144E}">
      <dsp:nvSpPr>
        <dsp:cNvPr id="0" name=""/>
        <dsp:cNvSpPr/>
      </dsp:nvSpPr>
      <dsp:spPr>
        <a:xfrm>
          <a:off x="0" y="846208"/>
          <a:ext cx="5364635" cy="410779"/>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blog yazısı yaz."</a:t>
          </a:r>
          <a:endParaRPr lang="tr-TR" sz="2000" kern="1200"/>
        </a:p>
      </dsp:txBody>
      <dsp:txXfrm>
        <a:off x="20053" y="866261"/>
        <a:ext cx="5324529" cy="370673"/>
      </dsp:txXfrm>
    </dsp:sp>
    <dsp:sp modelId="{758677D2-F190-4510-8D00-9D0C4A3B35DB}">
      <dsp:nvSpPr>
        <dsp:cNvPr id="0" name=""/>
        <dsp:cNvSpPr/>
      </dsp:nvSpPr>
      <dsp:spPr>
        <a:xfrm>
          <a:off x="0" y="1269025"/>
          <a:ext cx="5364635" cy="410779"/>
        </a:xfrm>
        <a:prstGeom prst="roundRect">
          <a:avLst/>
        </a:prstGeom>
        <a:solidFill>
          <a:schemeClr val="lt1">
            <a:hueOff val="0"/>
            <a:satOff val="0"/>
            <a:lumOff val="0"/>
            <a:alphaOff val="0"/>
          </a:schemeClr>
        </a:solidFill>
        <a:ln w="1905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e-posta yaz."</a:t>
          </a:r>
          <a:endParaRPr lang="tr-TR" sz="2000" kern="1200"/>
        </a:p>
      </dsp:txBody>
      <dsp:txXfrm>
        <a:off x="20053" y="1289078"/>
        <a:ext cx="5324529" cy="3706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5F29F-7400-4100-9368-D2CE837644B6}">
      <dsp:nvSpPr>
        <dsp:cNvPr id="0" name=""/>
        <dsp:cNvSpPr/>
      </dsp:nvSpPr>
      <dsp:spPr>
        <a:xfrm>
          <a:off x="0" y="573"/>
          <a:ext cx="4681980" cy="41077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Eğlence</a:t>
          </a:r>
          <a:endParaRPr lang="tr-TR" sz="2000" kern="1200" dirty="0"/>
        </a:p>
      </dsp:txBody>
      <dsp:txXfrm>
        <a:off x="20053" y="20626"/>
        <a:ext cx="4641874" cy="370673"/>
      </dsp:txXfrm>
    </dsp:sp>
    <dsp:sp modelId="{43AF5773-09C4-47DC-8FC9-C916E6976132}">
      <dsp:nvSpPr>
        <dsp:cNvPr id="0" name=""/>
        <dsp:cNvSpPr/>
      </dsp:nvSpPr>
      <dsp:spPr>
        <a:xfrm>
          <a:off x="0" y="423391"/>
          <a:ext cx="4681980" cy="41077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dirty="0"/>
            <a:t>• "Bir fıkra anlat."</a:t>
          </a:r>
          <a:endParaRPr lang="tr-TR" sz="2000" kern="1200" dirty="0"/>
        </a:p>
      </dsp:txBody>
      <dsp:txXfrm>
        <a:off x="20053" y="443444"/>
        <a:ext cx="4641874" cy="370673"/>
      </dsp:txXfrm>
    </dsp:sp>
    <dsp:sp modelId="{D276DFEE-4828-4E35-BC26-7C99BD06A266}">
      <dsp:nvSpPr>
        <dsp:cNvPr id="0" name=""/>
        <dsp:cNvSpPr/>
      </dsp:nvSpPr>
      <dsp:spPr>
        <a:xfrm>
          <a:off x="0" y="846208"/>
          <a:ext cx="4681980" cy="41077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oyun oynayalım."</a:t>
          </a:r>
          <a:endParaRPr lang="tr-TR" sz="2000" kern="1200"/>
        </a:p>
      </dsp:txBody>
      <dsp:txXfrm>
        <a:off x="20053" y="866261"/>
        <a:ext cx="4641874" cy="370673"/>
      </dsp:txXfrm>
    </dsp:sp>
    <dsp:sp modelId="{53C1F587-CFDA-4595-98AB-F206CFFCE9CC}">
      <dsp:nvSpPr>
        <dsp:cNvPr id="0" name=""/>
        <dsp:cNvSpPr/>
      </dsp:nvSpPr>
      <dsp:spPr>
        <a:xfrm>
          <a:off x="0" y="1269025"/>
          <a:ext cx="4681980" cy="410779"/>
        </a:xfrm>
        <a:prstGeom prst="roundRect">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"Bana bir bilmece sor"</a:t>
          </a:r>
          <a:endParaRPr lang="tr-TR" sz="2000" kern="1200"/>
        </a:p>
      </dsp:txBody>
      <dsp:txXfrm>
        <a:off x="20053" y="1289078"/>
        <a:ext cx="4641874" cy="3706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D0B38-7564-4997-BB23-F2DB06135C88}">
      <dsp:nvSpPr>
        <dsp:cNvPr id="0" name=""/>
        <dsp:cNvSpPr/>
      </dsp:nvSpPr>
      <dsp:spPr>
        <a:xfrm>
          <a:off x="0" y="0"/>
          <a:ext cx="4681980" cy="410779"/>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Yaratıcı görevler</a:t>
          </a:r>
          <a:endParaRPr lang="tr-TR" sz="2000" kern="1200" dirty="0"/>
        </a:p>
      </dsp:txBody>
      <dsp:txXfrm>
        <a:off x="20053" y="20053"/>
        <a:ext cx="4641874" cy="370673"/>
      </dsp:txXfrm>
    </dsp:sp>
    <dsp:sp modelId="{6C8E5221-8CE7-4384-A4ED-CEBC2CD5162E}">
      <dsp:nvSpPr>
        <dsp:cNvPr id="0" name=""/>
        <dsp:cNvSpPr/>
      </dsp:nvSpPr>
      <dsp:spPr>
        <a:xfrm>
          <a:off x="0" y="423391"/>
          <a:ext cx="4681980" cy="410779"/>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hikaye yaz."</a:t>
          </a:r>
          <a:endParaRPr lang="tr-TR" sz="2000" kern="1200"/>
        </a:p>
      </dsp:txBody>
      <dsp:txXfrm>
        <a:off x="20053" y="443444"/>
        <a:ext cx="4641874" cy="370673"/>
      </dsp:txXfrm>
    </dsp:sp>
    <dsp:sp modelId="{6A056414-DBAB-491C-B726-891D7B93FFD0}">
      <dsp:nvSpPr>
        <dsp:cNvPr id="0" name=""/>
        <dsp:cNvSpPr/>
      </dsp:nvSpPr>
      <dsp:spPr>
        <a:xfrm>
          <a:off x="0" y="846208"/>
          <a:ext cx="4681980" cy="410779"/>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şarkı yaz."</a:t>
          </a:r>
          <a:endParaRPr lang="tr-TR" sz="2000" kern="1200"/>
        </a:p>
      </dsp:txBody>
      <dsp:txXfrm>
        <a:off x="20053" y="866261"/>
        <a:ext cx="4641874" cy="370673"/>
      </dsp:txXfrm>
    </dsp:sp>
    <dsp:sp modelId="{1D7BD6E5-A051-4D93-B66E-B759C8232231}">
      <dsp:nvSpPr>
        <dsp:cNvPr id="0" name=""/>
        <dsp:cNvSpPr/>
      </dsp:nvSpPr>
      <dsp:spPr>
        <a:xfrm>
          <a:off x="0" y="1269025"/>
          <a:ext cx="4681980" cy="410779"/>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i="1" kern="1200"/>
            <a:t>• "Bir resim çiz."</a:t>
          </a:r>
          <a:endParaRPr lang="tr-TR" sz="2000" kern="1200"/>
        </a:p>
      </dsp:txBody>
      <dsp:txXfrm>
        <a:off x="20053" y="1289078"/>
        <a:ext cx="4641874" cy="3706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391CF-A6AF-4B50-8969-984FE6E3A4B9}">
      <dsp:nvSpPr>
        <dsp:cNvPr id="0" name=""/>
        <dsp:cNvSpPr/>
      </dsp:nvSpPr>
      <dsp:spPr>
        <a:xfrm>
          <a:off x="0" y="572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tr-TR" sz="2000" b="1" kern="1200" dirty="0"/>
            <a:t>Açık ve net olun </a:t>
          </a:r>
          <a:endParaRPr lang="tr-TR" sz="2000" b="1" i="0" kern="1200" dirty="0"/>
        </a:p>
      </dsp:txBody>
      <dsp:txXfrm>
        <a:off x="33812" y="91055"/>
        <a:ext cx="3336289" cy="625016"/>
      </dsp:txXfrm>
    </dsp:sp>
    <dsp:sp modelId="{4E030E69-4243-4D74-B656-4CF266EA1118}">
      <dsp:nvSpPr>
        <dsp:cNvPr id="0" name=""/>
        <dsp:cNvSpPr/>
      </dsp:nvSpPr>
      <dsp:spPr>
        <a:xfrm>
          <a:off x="0" y="8564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anose="05050102010706020507" pitchFamily="18" charset="2"/>
            <a:buNone/>
          </a:pPr>
          <a:r>
            <a:rPr lang="tr-TR" sz="2000" b="1" kern="1200" dirty="0"/>
            <a:t>Örnekler verin </a:t>
          </a:r>
        </a:p>
      </dsp:txBody>
      <dsp:txXfrm>
        <a:off x="33812" y="890255"/>
        <a:ext cx="3336289" cy="625016"/>
      </dsp:txXfrm>
    </dsp:sp>
    <dsp:sp modelId="{B8A4B5CD-4BD0-4BA3-A085-F1B3205481A9}">
      <dsp:nvSpPr>
        <dsp:cNvPr id="0" name=""/>
        <dsp:cNvSpPr/>
      </dsp:nvSpPr>
      <dsp:spPr>
        <a:xfrm>
          <a:off x="0" y="16556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anose="05050102010706020507" pitchFamily="18" charset="2"/>
            <a:buNone/>
          </a:pPr>
          <a:r>
            <a:rPr lang="tr-TR" sz="2000" b="1" kern="1200" dirty="0"/>
            <a:t>Anahtar kelimeler kullanın </a:t>
          </a:r>
        </a:p>
      </dsp:txBody>
      <dsp:txXfrm>
        <a:off x="33812" y="1689455"/>
        <a:ext cx="3336289" cy="625016"/>
      </dsp:txXfrm>
    </dsp:sp>
    <dsp:sp modelId="{4B28A1F6-7C8A-4368-B73C-A132570EE244}">
      <dsp:nvSpPr>
        <dsp:cNvPr id="0" name=""/>
        <dsp:cNvSpPr/>
      </dsp:nvSpPr>
      <dsp:spPr>
        <a:xfrm>
          <a:off x="0" y="24548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anose="05050102010706020507" pitchFamily="18" charset="2"/>
            <a:buNone/>
          </a:pPr>
          <a:r>
            <a:rPr lang="tr-TR" sz="2000" b="1" kern="1200" dirty="0"/>
            <a:t>Doğru tonu kullanın </a:t>
          </a:r>
        </a:p>
      </dsp:txBody>
      <dsp:txXfrm>
        <a:off x="33812" y="2488655"/>
        <a:ext cx="3336289" cy="625016"/>
      </dsp:txXfrm>
    </dsp:sp>
    <dsp:sp modelId="{0AB505D7-F795-4104-89AB-4FA27C2BCCE0}">
      <dsp:nvSpPr>
        <dsp:cNvPr id="0" name=""/>
        <dsp:cNvSpPr/>
      </dsp:nvSpPr>
      <dsp:spPr>
        <a:xfrm>
          <a:off x="0" y="32540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anose="05050102010706020507" pitchFamily="18" charset="2"/>
            <a:buNone/>
          </a:pPr>
          <a:r>
            <a:rPr lang="tr-TR" sz="2000" b="1" kern="1200" dirty="0"/>
            <a:t>Kısa ve öz olun </a:t>
          </a:r>
        </a:p>
      </dsp:txBody>
      <dsp:txXfrm>
        <a:off x="33812" y="3287855"/>
        <a:ext cx="3336289" cy="625016"/>
      </dsp:txXfrm>
    </dsp:sp>
    <dsp:sp modelId="{66D25054-5522-4000-A8B4-0FA31E151B96}">
      <dsp:nvSpPr>
        <dsp:cNvPr id="0" name=""/>
        <dsp:cNvSpPr/>
      </dsp:nvSpPr>
      <dsp:spPr>
        <a:xfrm>
          <a:off x="0" y="4053243"/>
          <a:ext cx="3403913" cy="692640"/>
        </a:xfrm>
        <a:prstGeom prst="roundRect">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SzPts val="1000"/>
            <a:buFont typeface="Symbol" panose="05050102010706020507" pitchFamily="18" charset="2"/>
            <a:buNone/>
          </a:pPr>
          <a:r>
            <a:rPr lang="tr-TR" sz="2000" b="1" kern="1200" dirty="0"/>
            <a:t>Geri bildirim verin</a:t>
          </a:r>
        </a:p>
      </dsp:txBody>
      <dsp:txXfrm>
        <a:off x="33812" y="4087055"/>
        <a:ext cx="3336289" cy="62501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6CD354-F438-4D9C-B4BB-EEF3121A16A7}">
      <dsp:nvSpPr>
        <dsp:cNvPr id="0" name=""/>
        <dsp:cNvSpPr/>
      </dsp:nvSpPr>
      <dsp:spPr>
        <a:xfrm>
          <a:off x="0" y="56601"/>
          <a:ext cx="6832318"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tr-TR" sz="2000" b="1" kern="1200" dirty="0"/>
            <a:t>1. Sohbet robotuna rol tanımla</a:t>
          </a:r>
        </a:p>
      </dsp:txBody>
      <dsp:txXfrm>
        <a:off x="31070" y="87671"/>
        <a:ext cx="6770178" cy="574340"/>
      </dsp:txXfrm>
    </dsp:sp>
    <dsp:sp modelId="{30B32036-8820-4CE7-B07B-4F0BC3599E73}">
      <dsp:nvSpPr>
        <dsp:cNvPr id="0" name=""/>
        <dsp:cNvSpPr/>
      </dsp:nvSpPr>
      <dsp:spPr>
        <a:xfrm>
          <a:off x="0" y="693081"/>
          <a:ext cx="6832318"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26" tIns="27940" rIns="156464" bIns="27940" numCol="1" spcCol="1270" anchor="t" anchorCtr="0">
          <a:noAutofit/>
        </a:bodyPr>
        <a:lstStyle/>
        <a:p>
          <a:pPr marL="228600" lvl="1" indent="-228600" algn="l" defTabSz="977900">
            <a:lnSpc>
              <a:spcPct val="100000"/>
            </a:lnSpc>
            <a:spcBef>
              <a:spcPct val="0"/>
            </a:spcBef>
            <a:spcAft>
              <a:spcPct val="20000"/>
            </a:spcAft>
            <a:buChar char="•"/>
          </a:pPr>
          <a:r>
            <a:rPr lang="tr-TR" sz="2200" b="0" i="1" kern="1200" dirty="0"/>
            <a:t>Sen bir ev hanımısın / Sen bir dergi editörüsün / …</a:t>
          </a:r>
        </a:p>
      </dsp:txBody>
      <dsp:txXfrm>
        <a:off x="0" y="693081"/>
        <a:ext cx="6832318" cy="563040"/>
      </dsp:txXfrm>
    </dsp:sp>
    <dsp:sp modelId="{0BE575DA-202B-4194-9511-1B7BD6168652}">
      <dsp:nvSpPr>
        <dsp:cNvPr id="0" name=""/>
        <dsp:cNvSpPr/>
      </dsp:nvSpPr>
      <dsp:spPr>
        <a:xfrm>
          <a:off x="0" y="1256121"/>
          <a:ext cx="6832318"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tr-TR" sz="2000" b="1" kern="1200" dirty="0"/>
            <a:t>2. Bilginin niteliğini tanımla</a:t>
          </a:r>
        </a:p>
      </dsp:txBody>
      <dsp:txXfrm>
        <a:off x="31070" y="1287191"/>
        <a:ext cx="6770178" cy="574340"/>
      </dsp:txXfrm>
    </dsp:sp>
    <dsp:sp modelId="{69207D17-F33C-4519-AF95-C25FB5BD9A99}">
      <dsp:nvSpPr>
        <dsp:cNvPr id="0" name=""/>
        <dsp:cNvSpPr/>
      </dsp:nvSpPr>
      <dsp:spPr>
        <a:xfrm>
          <a:off x="0" y="1892601"/>
          <a:ext cx="6832318"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26" tIns="27940" rIns="156464" bIns="27940" numCol="1" spcCol="1270" anchor="t" anchorCtr="0">
          <a:noAutofit/>
        </a:bodyPr>
        <a:lstStyle/>
        <a:p>
          <a:pPr marL="228600" lvl="1" indent="-228600" algn="l" defTabSz="977900">
            <a:lnSpc>
              <a:spcPct val="100000"/>
            </a:lnSpc>
            <a:spcBef>
              <a:spcPct val="0"/>
            </a:spcBef>
            <a:spcAft>
              <a:spcPct val="20000"/>
            </a:spcAft>
            <a:buChar char="•"/>
          </a:pPr>
          <a:r>
            <a:rPr lang="tr-TR" sz="2200" b="0" i="1" kern="1200" dirty="0"/>
            <a:t>Basit / Ayrıntılı / Resmi / Akademik / 200 kelime …</a:t>
          </a:r>
        </a:p>
      </dsp:txBody>
      <dsp:txXfrm>
        <a:off x="0" y="1892601"/>
        <a:ext cx="6832318" cy="563040"/>
      </dsp:txXfrm>
    </dsp:sp>
    <dsp:sp modelId="{78EDF19E-E04D-481D-9981-FC948EC2E941}">
      <dsp:nvSpPr>
        <dsp:cNvPr id="0" name=""/>
        <dsp:cNvSpPr/>
      </dsp:nvSpPr>
      <dsp:spPr>
        <a:xfrm>
          <a:off x="0" y="2455641"/>
          <a:ext cx="6832318"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tr-TR" sz="2000" b="1" kern="1200" dirty="0"/>
            <a:t>3. Bilgiyi alacak kitleyi tanımla</a:t>
          </a:r>
        </a:p>
      </dsp:txBody>
      <dsp:txXfrm>
        <a:off x="31070" y="2486711"/>
        <a:ext cx="6770178" cy="574340"/>
      </dsp:txXfrm>
    </dsp:sp>
    <dsp:sp modelId="{F38CB5E6-B45E-47BE-9CAC-AED3AC58B8D8}">
      <dsp:nvSpPr>
        <dsp:cNvPr id="0" name=""/>
        <dsp:cNvSpPr/>
      </dsp:nvSpPr>
      <dsp:spPr>
        <a:xfrm>
          <a:off x="0" y="3092121"/>
          <a:ext cx="6832318"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26" tIns="27940" rIns="156464" bIns="27940" numCol="1" spcCol="1270" anchor="t" anchorCtr="0">
          <a:noAutofit/>
        </a:bodyPr>
        <a:lstStyle/>
        <a:p>
          <a:pPr marL="228600" lvl="1" indent="-228600" algn="l" defTabSz="977900">
            <a:lnSpc>
              <a:spcPct val="100000"/>
            </a:lnSpc>
            <a:spcBef>
              <a:spcPct val="0"/>
            </a:spcBef>
            <a:spcAft>
              <a:spcPct val="20000"/>
            </a:spcAft>
            <a:buChar char="•"/>
          </a:pPr>
          <a:r>
            <a:rPr lang="tr-TR" sz="2200" b="0" i="1" kern="1200" dirty="0"/>
            <a:t>İlkokul öğrencisine açıkla / Akademisyenlere açıkla</a:t>
          </a:r>
        </a:p>
      </dsp:txBody>
      <dsp:txXfrm>
        <a:off x="0" y="3092121"/>
        <a:ext cx="6832318" cy="563040"/>
      </dsp:txXfrm>
    </dsp:sp>
    <dsp:sp modelId="{78A177B3-96B2-4A47-ADE2-405FC234E840}">
      <dsp:nvSpPr>
        <dsp:cNvPr id="0" name=""/>
        <dsp:cNvSpPr/>
      </dsp:nvSpPr>
      <dsp:spPr>
        <a:xfrm>
          <a:off x="0" y="3655161"/>
          <a:ext cx="6832318"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tr-TR" sz="2000" b="1" kern="1200" dirty="0"/>
            <a:t>4. Geri bildirim ver</a:t>
          </a:r>
        </a:p>
      </dsp:txBody>
      <dsp:txXfrm>
        <a:off x="31070" y="3686231"/>
        <a:ext cx="6770178" cy="574340"/>
      </dsp:txXfrm>
    </dsp:sp>
    <dsp:sp modelId="{53654B6D-0718-4BC3-83C4-8108F57030DD}">
      <dsp:nvSpPr>
        <dsp:cNvPr id="0" name=""/>
        <dsp:cNvSpPr/>
      </dsp:nvSpPr>
      <dsp:spPr>
        <a:xfrm>
          <a:off x="0" y="4291641"/>
          <a:ext cx="6832318"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926" tIns="27940" rIns="156464" bIns="27940" numCol="1" spcCol="1270" anchor="t" anchorCtr="0">
          <a:noAutofit/>
        </a:bodyPr>
        <a:lstStyle/>
        <a:p>
          <a:pPr marL="228600" lvl="1" indent="-228600" algn="l" defTabSz="977900">
            <a:lnSpc>
              <a:spcPct val="100000"/>
            </a:lnSpc>
            <a:spcBef>
              <a:spcPct val="0"/>
            </a:spcBef>
            <a:spcAft>
              <a:spcPct val="20000"/>
            </a:spcAft>
            <a:buChar char="•"/>
          </a:pPr>
          <a:r>
            <a:rPr lang="tr-TR" sz="2200" b="0" i="1" kern="1200" dirty="0"/>
            <a:t>Örnekler ver / Daha yalın şekilde yeniden yaz </a:t>
          </a:r>
        </a:p>
      </dsp:txBody>
      <dsp:txXfrm>
        <a:off x="0" y="4291641"/>
        <a:ext cx="6832318" cy="5630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7:41.147"/>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1,'9592'0,"-9526"0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7:29.16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1,'9629'0,"-9556"0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7:17.427"/>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1,'5976'0,"-5933"0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5:09.36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0,'3608'0,"-3567"0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5:14.540"/>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0,'7121'0,"-7105"0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5:23.024"/>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1 1,'10338'0,"-10308"0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7:05.403"/>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0,'11967'0,"-11936"0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18T20:39:15.214"/>
    </inkml:context>
    <inkml:brush xml:id="br0">
      <inkml:brushProperty name="width" value="0.2" units="cm"/>
      <inkml:brushProperty name="height" value="0.2" units="cm"/>
      <inkml:brushProperty name="color" value="#E71224"/>
      <inkml:brushProperty name="ignorePressure" value="1"/>
    </inkml:brush>
  </inkml:definitions>
  <inkml:trace contextRef="#ctx0" brushRef="#br0">1 1,'10359'0,"-10337"0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A7939-087F-42D5-871D-406BA14DFD4F}" type="datetimeFigureOut">
              <a:rPr lang="tr-TR" smtClean="0"/>
              <a:t>8.05.2025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A24D6B-2329-4E1B-9DFD-AAFF99A257D4}" type="slidenum">
              <a:rPr lang="tr-TR" smtClean="0"/>
              <a:t>‹#›</a:t>
            </a:fld>
            <a:endParaRPr lang="tr-TR"/>
          </a:p>
        </p:txBody>
      </p:sp>
    </p:spTree>
    <p:extLst>
      <p:ext uri="{BB962C8B-B14F-4D97-AF65-F5344CB8AC3E}">
        <p14:creationId xmlns:p14="http://schemas.microsoft.com/office/powerpoint/2010/main" val="224060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8CC41A1-7261-4B51-B1E4-DCFADE7780F3}" type="slidenum">
              <a:rPr lang="tr-TR" smtClean="0"/>
              <a:t>1</a:t>
            </a:fld>
            <a:endParaRPr lang="tr-TR" dirty="0"/>
          </a:p>
        </p:txBody>
      </p:sp>
    </p:spTree>
    <p:extLst>
      <p:ext uri="{BB962C8B-B14F-4D97-AF65-F5344CB8AC3E}">
        <p14:creationId xmlns:p14="http://schemas.microsoft.com/office/powerpoint/2010/main" val="1057627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D1CC3-4774-E087-6C95-C9EB0BE257F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A8FFC0C-10B1-6111-1F78-CF655814883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602CDC52-B409-9019-FE23-8D24CD1B8D11}"/>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9C6B17E1-BD76-9880-1785-AEB16D59733A}"/>
              </a:ext>
            </a:extLst>
          </p:cNvPr>
          <p:cNvSpPr>
            <a:spLocks noGrp="1"/>
          </p:cNvSpPr>
          <p:nvPr>
            <p:ph type="sldNum" sz="quarter" idx="5"/>
          </p:nvPr>
        </p:nvSpPr>
        <p:spPr/>
        <p:txBody>
          <a:bodyPr/>
          <a:lstStyle/>
          <a:p>
            <a:fld id="{58CC41A1-7261-4B51-B1E4-DCFADE7780F3}" type="slidenum">
              <a:rPr lang="tr-TR" smtClean="0"/>
              <a:t>2</a:t>
            </a:fld>
            <a:endParaRPr lang="tr-TR" dirty="0"/>
          </a:p>
        </p:txBody>
      </p:sp>
    </p:spTree>
    <p:extLst>
      <p:ext uri="{BB962C8B-B14F-4D97-AF65-F5344CB8AC3E}">
        <p14:creationId xmlns:p14="http://schemas.microsoft.com/office/powerpoint/2010/main" val="317817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FA24D6B-2329-4E1B-9DFD-AAFF99A257D4}" type="slidenum">
              <a:rPr lang="tr-TR" smtClean="0"/>
              <a:t>14</a:t>
            </a:fld>
            <a:endParaRPr lang="tr-TR"/>
          </a:p>
        </p:txBody>
      </p:sp>
    </p:spTree>
    <p:extLst>
      <p:ext uri="{BB962C8B-B14F-4D97-AF65-F5344CB8AC3E}">
        <p14:creationId xmlns:p14="http://schemas.microsoft.com/office/powerpoint/2010/main" val="1975222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4A382-7EE4-5A2F-94E5-AD2AB708968C}"/>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2DEB5FB-49B0-C278-E27E-29866368DE4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379C0094-FEDD-32FD-1F50-867A3BC418F1}"/>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3DE528C2-F770-0E4F-B0CE-69CA22E1AE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C41A1-7261-4B51-B1E4-DCFADE7780F3}"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tr-T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3498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2D096-B5FB-B02B-C78A-4E9B7649B1AE}"/>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A898F96-DE87-0D3A-2085-9ECF8E84BCBD}"/>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B42B6546-7B8B-9864-2EA4-612F8FAA38DD}"/>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F6D1D849-CE3D-6EC9-D8B5-BB5E982FF791}"/>
              </a:ext>
            </a:extLst>
          </p:cNvPr>
          <p:cNvSpPr>
            <a:spLocks noGrp="1"/>
          </p:cNvSpPr>
          <p:nvPr>
            <p:ph type="sldNum" sz="quarter" idx="5"/>
          </p:nvPr>
        </p:nvSpPr>
        <p:spPr/>
        <p:txBody>
          <a:bodyPr/>
          <a:lstStyle/>
          <a:p>
            <a:fld id="{58CC41A1-7261-4B51-B1E4-DCFADE7780F3}" type="slidenum">
              <a:rPr lang="tr-TR" smtClean="0"/>
              <a:t>24</a:t>
            </a:fld>
            <a:endParaRPr lang="tr-TR" dirty="0"/>
          </a:p>
        </p:txBody>
      </p:sp>
    </p:spTree>
    <p:extLst>
      <p:ext uri="{BB962C8B-B14F-4D97-AF65-F5344CB8AC3E}">
        <p14:creationId xmlns:p14="http://schemas.microsoft.com/office/powerpoint/2010/main" val="813033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3DAC6-B92E-224A-64E5-0E25C4B43F1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02D71F4-7F63-1593-CFD2-552EBE200D9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6C069CA3-DFFB-95AF-1066-344B9E65F6DB}"/>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9FFFC08-ABE4-4596-5EF2-AB795C5B4C19}"/>
              </a:ext>
            </a:extLst>
          </p:cNvPr>
          <p:cNvSpPr>
            <a:spLocks noGrp="1"/>
          </p:cNvSpPr>
          <p:nvPr>
            <p:ph type="sldNum" sz="quarter" idx="5"/>
          </p:nvPr>
        </p:nvSpPr>
        <p:spPr/>
        <p:txBody>
          <a:bodyPr/>
          <a:lstStyle/>
          <a:p>
            <a:fld id="{58CC41A1-7261-4B51-B1E4-DCFADE7780F3}" type="slidenum">
              <a:rPr lang="tr-TR" smtClean="0"/>
              <a:t>26</a:t>
            </a:fld>
            <a:endParaRPr lang="tr-TR" dirty="0"/>
          </a:p>
        </p:txBody>
      </p:sp>
    </p:spTree>
    <p:extLst>
      <p:ext uri="{BB962C8B-B14F-4D97-AF65-F5344CB8AC3E}">
        <p14:creationId xmlns:p14="http://schemas.microsoft.com/office/powerpoint/2010/main" val="4055471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A1C04-FB6D-249C-D600-7DC6813A52B4}"/>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E57EA4E-BFF0-5658-6F26-6782D1496773}"/>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3479FA4F-6ACC-41D0-5A14-A6F69E4E230F}"/>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C19CD06E-DBE6-3DAB-AF57-ACBED616FD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C41A1-7261-4B51-B1E4-DCFADE7780F3}"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tr-T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4559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06EB7-6A5D-D24C-D931-DBFF84BAD8A7}"/>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6B316FC5-741E-3236-E194-17A6321F9135}"/>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A50D0D15-FE9A-B921-A61F-EEFA24A4D3D8}"/>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37CA197D-6515-E1AF-4F0E-644F413A0A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CC41A1-7261-4B51-B1E4-DCFADE7780F3}" type="slidenum">
              <a:rPr kumimoji="0" lang="tr-T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tr-TR"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7591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933FE1-E3B3-40B3-B891-DC998983022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690BC66-6CFB-D04F-89E8-4126FE0D6F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7829E79-F202-8988-C2D6-EDB405ABF330}"/>
              </a:ext>
            </a:extLst>
          </p:cNvPr>
          <p:cNvSpPr>
            <a:spLocks noGrp="1"/>
          </p:cNvSpPr>
          <p:nvPr>
            <p:ph type="dt" sz="half" idx="10"/>
          </p:nvPr>
        </p:nvSpPr>
        <p:spPr/>
        <p:txBody>
          <a:bodyPr/>
          <a:lstStyle/>
          <a:p>
            <a:fld id="{465CBEF3-B341-4899-9138-09E493393E49}" type="datetime1">
              <a:rPr lang="tr-TR" smtClean="0"/>
              <a:t>8.05.2025</a:t>
            </a:fld>
            <a:endParaRPr lang="tr-TR"/>
          </a:p>
        </p:txBody>
      </p:sp>
      <p:sp>
        <p:nvSpPr>
          <p:cNvPr id="5" name="Alt Bilgi Yer Tutucusu 4">
            <a:extLst>
              <a:ext uri="{FF2B5EF4-FFF2-40B4-BE49-F238E27FC236}">
                <a16:creationId xmlns:a16="http://schemas.microsoft.com/office/drawing/2014/main" id="{A61C930E-EC7C-971D-8337-507FC5B81B5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88E44BA-C0C2-1201-5775-8F4764B76EC1}"/>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2944858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D1C067-42AA-C3BF-DD6C-C250598FB54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C33DEB62-5571-ABE7-7A9E-3BE97272182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18CF0FC-E7BC-4178-0C43-E25489127753}"/>
              </a:ext>
            </a:extLst>
          </p:cNvPr>
          <p:cNvSpPr>
            <a:spLocks noGrp="1"/>
          </p:cNvSpPr>
          <p:nvPr>
            <p:ph type="dt" sz="half" idx="10"/>
          </p:nvPr>
        </p:nvSpPr>
        <p:spPr/>
        <p:txBody>
          <a:bodyPr/>
          <a:lstStyle/>
          <a:p>
            <a:fld id="{3275789D-7252-4512-A82A-75C893AB8913}" type="datetime1">
              <a:rPr lang="tr-TR" smtClean="0"/>
              <a:t>8.05.2025</a:t>
            </a:fld>
            <a:endParaRPr lang="tr-TR"/>
          </a:p>
        </p:txBody>
      </p:sp>
      <p:sp>
        <p:nvSpPr>
          <p:cNvPr id="5" name="Alt Bilgi Yer Tutucusu 4">
            <a:extLst>
              <a:ext uri="{FF2B5EF4-FFF2-40B4-BE49-F238E27FC236}">
                <a16:creationId xmlns:a16="http://schemas.microsoft.com/office/drawing/2014/main" id="{2E77243B-7508-BF46-119B-2B024B75361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341166-C30C-FA3D-AC45-92D55E23ACF4}"/>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2527899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3E303D-B1A8-AF43-D1B9-2E1964A57FA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3CC0A847-0815-1DCF-145B-60E51ED762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1ED81A7-9FA4-2224-E18E-FD53D7470B96}"/>
              </a:ext>
            </a:extLst>
          </p:cNvPr>
          <p:cNvSpPr>
            <a:spLocks noGrp="1"/>
          </p:cNvSpPr>
          <p:nvPr>
            <p:ph type="dt" sz="half" idx="10"/>
          </p:nvPr>
        </p:nvSpPr>
        <p:spPr/>
        <p:txBody>
          <a:bodyPr/>
          <a:lstStyle/>
          <a:p>
            <a:fld id="{29F2BAA2-2CFE-42FC-8E48-7013934BFACE}" type="datetime1">
              <a:rPr lang="tr-TR" smtClean="0"/>
              <a:t>8.05.2025</a:t>
            </a:fld>
            <a:endParaRPr lang="tr-TR"/>
          </a:p>
        </p:txBody>
      </p:sp>
      <p:sp>
        <p:nvSpPr>
          <p:cNvPr id="5" name="Alt Bilgi Yer Tutucusu 4">
            <a:extLst>
              <a:ext uri="{FF2B5EF4-FFF2-40B4-BE49-F238E27FC236}">
                <a16:creationId xmlns:a16="http://schemas.microsoft.com/office/drawing/2014/main" id="{F2BC4DB8-90F7-C221-583A-A9A5E223476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9AD51F4-A7D6-FF25-3576-9E77412932B2}"/>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32531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5F1B57-1B5E-8600-7527-D01FE7EC2B4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A5510C57-9C61-8325-26B5-882F473FB987}"/>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E5D339C-B004-9BF6-554A-1B2C77AE0001}"/>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3BB98C8-B179-42F0-CD2E-296B5DDD1CDE}"/>
              </a:ext>
            </a:extLst>
          </p:cNvPr>
          <p:cNvSpPr>
            <a:spLocks noGrp="1"/>
          </p:cNvSpPr>
          <p:nvPr>
            <p:ph type="dt" sz="half" idx="10"/>
          </p:nvPr>
        </p:nvSpPr>
        <p:spPr/>
        <p:txBody>
          <a:bodyPr/>
          <a:lstStyle/>
          <a:p>
            <a:fld id="{5C882B22-120A-4EAA-A811-F8FF7B30FB76}" type="datetime1">
              <a:rPr lang="tr-TR" smtClean="0"/>
              <a:t>8.05.2025</a:t>
            </a:fld>
            <a:endParaRPr lang="tr-TR"/>
          </a:p>
        </p:txBody>
      </p:sp>
      <p:sp>
        <p:nvSpPr>
          <p:cNvPr id="6" name="Alt Bilgi Yer Tutucusu 5">
            <a:extLst>
              <a:ext uri="{FF2B5EF4-FFF2-40B4-BE49-F238E27FC236}">
                <a16:creationId xmlns:a16="http://schemas.microsoft.com/office/drawing/2014/main" id="{6A94EAE9-5517-4781-3EEB-DD102100A29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59664B7-F164-6991-ECC3-0BA0132ABD93}"/>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34824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320B00-388D-101F-05BA-186217CD707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C866B86-DD2A-44A8-12EF-87D50B4B71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03AF257B-9589-ABAC-ACC6-DB080F5693E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628B4FCF-FEDD-B5A5-2E35-133FE48E99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F627B6C3-0D28-EF17-08F9-7DE6462222C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98052B2-2A26-38FB-9EA4-748A8FB0B2EF}"/>
              </a:ext>
            </a:extLst>
          </p:cNvPr>
          <p:cNvSpPr>
            <a:spLocks noGrp="1"/>
          </p:cNvSpPr>
          <p:nvPr>
            <p:ph type="dt" sz="half" idx="10"/>
          </p:nvPr>
        </p:nvSpPr>
        <p:spPr/>
        <p:txBody>
          <a:bodyPr/>
          <a:lstStyle/>
          <a:p>
            <a:fld id="{3A8B5A58-F0E5-4938-A4EC-8A33B4C738DB}" type="datetime1">
              <a:rPr lang="tr-TR" smtClean="0"/>
              <a:t>8.05.2025</a:t>
            </a:fld>
            <a:endParaRPr lang="tr-TR"/>
          </a:p>
        </p:txBody>
      </p:sp>
      <p:sp>
        <p:nvSpPr>
          <p:cNvPr id="8" name="Alt Bilgi Yer Tutucusu 7">
            <a:extLst>
              <a:ext uri="{FF2B5EF4-FFF2-40B4-BE49-F238E27FC236}">
                <a16:creationId xmlns:a16="http://schemas.microsoft.com/office/drawing/2014/main" id="{DA337E22-47C2-0F41-37C8-500368DCB8C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1FB9098-D0CF-0292-CB80-E109F6C21BEA}"/>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2607553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B83004-19DE-8864-97F9-B491D469044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C47C4F99-53AB-0370-5E1F-86A92FCCC835}"/>
              </a:ext>
            </a:extLst>
          </p:cNvPr>
          <p:cNvSpPr>
            <a:spLocks noGrp="1"/>
          </p:cNvSpPr>
          <p:nvPr>
            <p:ph type="dt" sz="half" idx="10"/>
          </p:nvPr>
        </p:nvSpPr>
        <p:spPr/>
        <p:txBody>
          <a:bodyPr/>
          <a:lstStyle/>
          <a:p>
            <a:fld id="{1BE644D1-132B-476E-BA41-55AFEBFD848F}" type="datetime1">
              <a:rPr lang="tr-TR" smtClean="0"/>
              <a:t>8.05.2025</a:t>
            </a:fld>
            <a:endParaRPr lang="tr-TR"/>
          </a:p>
        </p:txBody>
      </p:sp>
      <p:sp>
        <p:nvSpPr>
          <p:cNvPr id="4" name="Alt Bilgi Yer Tutucusu 3">
            <a:extLst>
              <a:ext uri="{FF2B5EF4-FFF2-40B4-BE49-F238E27FC236}">
                <a16:creationId xmlns:a16="http://schemas.microsoft.com/office/drawing/2014/main" id="{7B1DE67D-C6CE-F646-A34F-293A707B3A00}"/>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9AA7EC5-459B-2813-AB55-8962DA75D2E1}"/>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404660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DEC0F31-8FA9-FE61-8F52-0A362C305115}"/>
              </a:ext>
            </a:extLst>
          </p:cNvPr>
          <p:cNvSpPr>
            <a:spLocks noGrp="1"/>
          </p:cNvSpPr>
          <p:nvPr>
            <p:ph type="dt" sz="half" idx="10"/>
          </p:nvPr>
        </p:nvSpPr>
        <p:spPr/>
        <p:txBody>
          <a:bodyPr/>
          <a:lstStyle/>
          <a:p>
            <a:fld id="{5CDD4A08-4C3C-468A-8957-6A779D11E8AD}" type="datetime1">
              <a:rPr lang="tr-TR" smtClean="0"/>
              <a:t>8.05.2025</a:t>
            </a:fld>
            <a:endParaRPr lang="tr-TR"/>
          </a:p>
        </p:txBody>
      </p:sp>
      <p:sp>
        <p:nvSpPr>
          <p:cNvPr id="3" name="Alt Bilgi Yer Tutucusu 2">
            <a:extLst>
              <a:ext uri="{FF2B5EF4-FFF2-40B4-BE49-F238E27FC236}">
                <a16:creationId xmlns:a16="http://schemas.microsoft.com/office/drawing/2014/main" id="{DD69A585-E1D9-31B4-4497-C0E68BD5A04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89658DA-10A3-A528-DDDF-07DDFB58CB08}"/>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2027767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B9C6C5-83FE-A59A-6B8D-D5489678C26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B43D8881-D2F8-2136-2B91-6752A3BCC0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07F8EB0-D0D5-559E-6C44-502EEE72C2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2557983-3AB6-57D5-0866-0CD7797928EA}"/>
              </a:ext>
            </a:extLst>
          </p:cNvPr>
          <p:cNvSpPr>
            <a:spLocks noGrp="1"/>
          </p:cNvSpPr>
          <p:nvPr>
            <p:ph type="dt" sz="half" idx="10"/>
          </p:nvPr>
        </p:nvSpPr>
        <p:spPr/>
        <p:txBody>
          <a:bodyPr/>
          <a:lstStyle/>
          <a:p>
            <a:fld id="{BB611791-9780-48C7-ADD6-22E08A5EF3B4}" type="datetime1">
              <a:rPr lang="tr-TR" smtClean="0"/>
              <a:t>8.05.2025</a:t>
            </a:fld>
            <a:endParaRPr lang="tr-TR"/>
          </a:p>
        </p:txBody>
      </p:sp>
      <p:sp>
        <p:nvSpPr>
          <p:cNvPr id="6" name="Alt Bilgi Yer Tutucusu 5">
            <a:extLst>
              <a:ext uri="{FF2B5EF4-FFF2-40B4-BE49-F238E27FC236}">
                <a16:creationId xmlns:a16="http://schemas.microsoft.com/office/drawing/2014/main" id="{46554F42-7195-DC0B-49B2-C26AC98415E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E5A299B-C376-E1D8-FCA8-ED2F2C8FC478}"/>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3583542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C726DF-AE75-DB80-0D63-F5C426E1488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97A6924-C781-C825-1AC8-A47646BE52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3F117461-4A08-35D8-0A32-28455BF771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BD76FC7-0153-026B-A84C-B38590201BFF}"/>
              </a:ext>
            </a:extLst>
          </p:cNvPr>
          <p:cNvSpPr>
            <a:spLocks noGrp="1"/>
          </p:cNvSpPr>
          <p:nvPr>
            <p:ph type="dt" sz="half" idx="10"/>
          </p:nvPr>
        </p:nvSpPr>
        <p:spPr/>
        <p:txBody>
          <a:bodyPr/>
          <a:lstStyle/>
          <a:p>
            <a:fld id="{269191F4-2582-4989-BE22-28BA945D02EA}" type="datetime1">
              <a:rPr lang="tr-TR" smtClean="0"/>
              <a:t>8.05.2025</a:t>
            </a:fld>
            <a:endParaRPr lang="tr-TR"/>
          </a:p>
        </p:txBody>
      </p:sp>
      <p:sp>
        <p:nvSpPr>
          <p:cNvPr id="6" name="Alt Bilgi Yer Tutucusu 5">
            <a:extLst>
              <a:ext uri="{FF2B5EF4-FFF2-40B4-BE49-F238E27FC236}">
                <a16:creationId xmlns:a16="http://schemas.microsoft.com/office/drawing/2014/main" id="{3C04643C-41C2-2048-B490-DAF1FD66B53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079349C-5216-9279-CF80-1AE867BBEF86}"/>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1556824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5CE7C4-1A67-34E4-B0AF-CCA11E04E9E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F042AF6-F099-499F-38E9-04672A12E34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A4E11BE-5469-0F72-B188-D7E70907505E}"/>
              </a:ext>
            </a:extLst>
          </p:cNvPr>
          <p:cNvSpPr>
            <a:spLocks noGrp="1"/>
          </p:cNvSpPr>
          <p:nvPr>
            <p:ph type="dt" sz="half" idx="10"/>
          </p:nvPr>
        </p:nvSpPr>
        <p:spPr/>
        <p:txBody>
          <a:bodyPr/>
          <a:lstStyle/>
          <a:p>
            <a:fld id="{FE89FC79-A0EB-4B77-8EFC-CF390807D983}" type="datetime1">
              <a:rPr lang="tr-TR" smtClean="0"/>
              <a:t>8.05.2025</a:t>
            </a:fld>
            <a:endParaRPr lang="tr-TR"/>
          </a:p>
        </p:txBody>
      </p:sp>
      <p:sp>
        <p:nvSpPr>
          <p:cNvPr id="5" name="Alt Bilgi Yer Tutucusu 4">
            <a:extLst>
              <a:ext uri="{FF2B5EF4-FFF2-40B4-BE49-F238E27FC236}">
                <a16:creationId xmlns:a16="http://schemas.microsoft.com/office/drawing/2014/main" id="{25ACA5F3-24AB-B8D6-3CCD-325018E9DBA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B4C769D-B346-0F8A-3185-47909F3B466C}"/>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44711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5B5EB6F-DF99-A1CF-9131-8E96E54B0E6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8C4340B-7ABC-ABA2-5313-9FB11ECBA25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565BF96-5CF7-72D3-4471-D1A83CA966CF}"/>
              </a:ext>
            </a:extLst>
          </p:cNvPr>
          <p:cNvSpPr>
            <a:spLocks noGrp="1"/>
          </p:cNvSpPr>
          <p:nvPr>
            <p:ph type="dt" sz="half" idx="10"/>
          </p:nvPr>
        </p:nvSpPr>
        <p:spPr/>
        <p:txBody>
          <a:bodyPr/>
          <a:lstStyle/>
          <a:p>
            <a:fld id="{CBD757A9-8972-40F8-B880-A8FFD303AE52}" type="datetime1">
              <a:rPr lang="tr-TR" smtClean="0"/>
              <a:t>8.05.2025</a:t>
            </a:fld>
            <a:endParaRPr lang="tr-TR"/>
          </a:p>
        </p:txBody>
      </p:sp>
      <p:sp>
        <p:nvSpPr>
          <p:cNvPr id="5" name="Alt Bilgi Yer Tutucusu 4">
            <a:extLst>
              <a:ext uri="{FF2B5EF4-FFF2-40B4-BE49-F238E27FC236}">
                <a16:creationId xmlns:a16="http://schemas.microsoft.com/office/drawing/2014/main" id="{DE137A74-7369-112C-6E01-E0C62D6C468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3E8A3CA-5ED7-9FDB-D6B9-3CFB80AC799A}"/>
              </a:ext>
            </a:extLst>
          </p:cNvPr>
          <p:cNvSpPr>
            <a:spLocks noGrp="1"/>
          </p:cNvSpPr>
          <p:nvPr>
            <p:ph type="sldNum" sz="quarter" idx="12"/>
          </p:nvPr>
        </p:nvSpPr>
        <p:spPr/>
        <p:txBody>
          <a:bodyPr/>
          <a:lstStyle/>
          <a:p>
            <a:fld id="{A7E46135-5847-4ABF-A53C-B9F9BB1AAF45}" type="slidenum">
              <a:rPr lang="tr-TR" smtClean="0"/>
              <a:t>‹#›</a:t>
            </a:fld>
            <a:endParaRPr lang="tr-TR"/>
          </a:p>
        </p:txBody>
      </p:sp>
    </p:spTree>
    <p:extLst>
      <p:ext uri="{BB962C8B-B14F-4D97-AF65-F5344CB8AC3E}">
        <p14:creationId xmlns:p14="http://schemas.microsoft.com/office/powerpoint/2010/main" val="344305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2B452B-DCCC-367D-1F6C-B529DE49C1F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BE8146C-A0D7-47FB-0C9E-68B313554F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63B5AB07-6D9B-3099-2AF0-EFCB6F4227AF}"/>
              </a:ext>
            </a:extLst>
          </p:cNvPr>
          <p:cNvSpPr>
            <a:spLocks noGrp="1"/>
          </p:cNvSpPr>
          <p:nvPr>
            <p:ph type="dt" sz="half" idx="10"/>
          </p:nvPr>
        </p:nvSpPr>
        <p:spPr/>
        <p:txBody>
          <a:bodyPr/>
          <a:lstStyle/>
          <a:p>
            <a:fld id="{97BE38A4-6B52-4F1C-83B5-ED5E9152DA47}" type="datetime1">
              <a:rPr lang="tr-TR" smtClean="0"/>
              <a:t>8.05.2025</a:t>
            </a:fld>
            <a:endParaRPr lang="tr-TR"/>
          </a:p>
        </p:txBody>
      </p:sp>
      <p:sp>
        <p:nvSpPr>
          <p:cNvPr id="5" name="Alt Bilgi Yer Tutucusu 4">
            <a:extLst>
              <a:ext uri="{FF2B5EF4-FFF2-40B4-BE49-F238E27FC236}">
                <a16:creationId xmlns:a16="http://schemas.microsoft.com/office/drawing/2014/main" id="{06FE60E1-0A60-F522-DAC0-A010E2EA006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2C5A1D2-BC09-8415-C0DE-3B3E75ED9AB0}"/>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841474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2B452B-DCCC-367D-1F6C-B529DE49C1F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BE8146C-A0D7-47FB-0C9E-68B313554F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63B5AB07-6D9B-3099-2AF0-EFCB6F4227AF}"/>
              </a:ext>
            </a:extLst>
          </p:cNvPr>
          <p:cNvSpPr>
            <a:spLocks noGrp="1"/>
          </p:cNvSpPr>
          <p:nvPr>
            <p:ph type="dt" sz="half" idx="10"/>
          </p:nvPr>
        </p:nvSpPr>
        <p:spPr/>
        <p:txBody>
          <a:bodyPr/>
          <a:lstStyle/>
          <a:p>
            <a:fld id="{1B7A6C30-B036-4A97-8873-018CB6B10E64}" type="datetime1">
              <a:rPr lang="tr-TR" smtClean="0"/>
              <a:t>8.05.2025</a:t>
            </a:fld>
            <a:endParaRPr lang="tr-TR"/>
          </a:p>
        </p:txBody>
      </p:sp>
      <p:sp>
        <p:nvSpPr>
          <p:cNvPr id="5" name="Alt Bilgi Yer Tutucusu 4">
            <a:extLst>
              <a:ext uri="{FF2B5EF4-FFF2-40B4-BE49-F238E27FC236}">
                <a16:creationId xmlns:a16="http://schemas.microsoft.com/office/drawing/2014/main" id="{06FE60E1-0A60-F522-DAC0-A010E2EA006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2C5A1D2-BC09-8415-C0DE-3B3E75ED9AB0}"/>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3829000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871443-75B9-8284-E7BB-B287027254D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692BC7-BC46-7104-D850-CEC59743C37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1B1ECD9-7B13-E8DF-90D0-CD43761746D4}"/>
              </a:ext>
            </a:extLst>
          </p:cNvPr>
          <p:cNvSpPr>
            <a:spLocks noGrp="1"/>
          </p:cNvSpPr>
          <p:nvPr>
            <p:ph type="dt" sz="half" idx="10"/>
          </p:nvPr>
        </p:nvSpPr>
        <p:spPr/>
        <p:txBody>
          <a:bodyPr/>
          <a:lstStyle/>
          <a:p>
            <a:fld id="{5F8B5C22-9C37-47CB-8522-7D8627B661B7}" type="datetime1">
              <a:rPr lang="tr-TR" smtClean="0"/>
              <a:t>8.05.2025</a:t>
            </a:fld>
            <a:endParaRPr lang="tr-TR"/>
          </a:p>
        </p:txBody>
      </p:sp>
      <p:sp>
        <p:nvSpPr>
          <p:cNvPr id="5" name="Alt Bilgi Yer Tutucusu 4">
            <a:extLst>
              <a:ext uri="{FF2B5EF4-FFF2-40B4-BE49-F238E27FC236}">
                <a16:creationId xmlns:a16="http://schemas.microsoft.com/office/drawing/2014/main" id="{8333C030-5B20-E3D7-DD6B-FBFF1EB1D7F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9545FCF-2ADF-4F9C-CA54-F9E5688B5AC3}"/>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476684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236CFA-09C7-25E0-A68A-214DAC29FD6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107BDE9-3DB3-BC1D-01A3-0B4E4208D1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DE6393D-6101-E6F6-778E-8D235AB2C6E9}"/>
              </a:ext>
            </a:extLst>
          </p:cNvPr>
          <p:cNvSpPr>
            <a:spLocks noGrp="1"/>
          </p:cNvSpPr>
          <p:nvPr>
            <p:ph type="dt" sz="half" idx="10"/>
          </p:nvPr>
        </p:nvSpPr>
        <p:spPr/>
        <p:txBody>
          <a:bodyPr/>
          <a:lstStyle/>
          <a:p>
            <a:fld id="{CA8C91F0-DED7-4AFB-8BBA-6BE8515D76DD}" type="datetime1">
              <a:rPr lang="tr-TR" smtClean="0"/>
              <a:t>8.05.2025</a:t>
            </a:fld>
            <a:endParaRPr lang="tr-TR"/>
          </a:p>
        </p:txBody>
      </p:sp>
      <p:sp>
        <p:nvSpPr>
          <p:cNvPr id="5" name="Alt Bilgi Yer Tutucusu 4">
            <a:extLst>
              <a:ext uri="{FF2B5EF4-FFF2-40B4-BE49-F238E27FC236}">
                <a16:creationId xmlns:a16="http://schemas.microsoft.com/office/drawing/2014/main" id="{5F3BA027-B472-ACE1-2CE8-7D95FBE35FD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0D484E-9B64-C474-D80B-14EAFD579762}"/>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836057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A729DB-BDF2-2FDE-8BA4-4CB10B277A0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AA64F5C-B62F-256E-5975-A51095929A2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3A67CC6-72F5-1A85-3057-FB0B672B6BE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6179717-723B-A6F5-476B-6E0DC7A8BC81}"/>
              </a:ext>
            </a:extLst>
          </p:cNvPr>
          <p:cNvSpPr>
            <a:spLocks noGrp="1"/>
          </p:cNvSpPr>
          <p:nvPr>
            <p:ph type="dt" sz="half" idx="10"/>
          </p:nvPr>
        </p:nvSpPr>
        <p:spPr/>
        <p:txBody>
          <a:bodyPr/>
          <a:lstStyle/>
          <a:p>
            <a:fld id="{B9DFF7A2-B774-4C9F-90CD-978F5BF159C2}" type="datetime1">
              <a:rPr lang="tr-TR" smtClean="0"/>
              <a:t>8.05.2025</a:t>
            </a:fld>
            <a:endParaRPr lang="tr-TR"/>
          </a:p>
        </p:txBody>
      </p:sp>
      <p:sp>
        <p:nvSpPr>
          <p:cNvPr id="6" name="Alt Bilgi Yer Tutucusu 5">
            <a:extLst>
              <a:ext uri="{FF2B5EF4-FFF2-40B4-BE49-F238E27FC236}">
                <a16:creationId xmlns:a16="http://schemas.microsoft.com/office/drawing/2014/main" id="{2A825410-73C6-77B7-E535-183D262012C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8CA1F0C-AAF3-BACD-AC18-1E4495C5EC5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932418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D27F59-E2FE-A8E6-F3B1-065F8BA5424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2465A8B-01E0-36C2-8094-B1F39AFD3C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12475CA-4693-53C8-C481-611A62ADD52E}"/>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3A5157D-5B21-796F-F207-44504DF4AC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447AA38-4C01-64FD-AEBA-EC41618B35C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8728C04-84C0-D7BE-DB2D-BE66883BCFD3}"/>
              </a:ext>
            </a:extLst>
          </p:cNvPr>
          <p:cNvSpPr>
            <a:spLocks noGrp="1"/>
          </p:cNvSpPr>
          <p:nvPr>
            <p:ph type="dt" sz="half" idx="10"/>
          </p:nvPr>
        </p:nvSpPr>
        <p:spPr/>
        <p:txBody>
          <a:bodyPr/>
          <a:lstStyle/>
          <a:p>
            <a:fld id="{850136CC-70A4-457E-BD14-8EF487B17B47}" type="datetime1">
              <a:rPr lang="tr-TR" smtClean="0"/>
              <a:t>8.05.2025</a:t>
            </a:fld>
            <a:endParaRPr lang="tr-TR"/>
          </a:p>
        </p:txBody>
      </p:sp>
      <p:sp>
        <p:nvSpPr>
          <p:cNvPr id="8" name="Alt Bilgi Yer Tutucusu 7">
            <a:extLst>
              <a:ext uri="{FF2B5EF4-FFF2-40B4-BE49-F238E27FC236}">
                <a16:creationId xmlns:a16="http://schemas.microsoft.com/office/drawing/2014/main" id="{DDD2327B-D806-C9C6-2CDF-DC801CE0942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F2CEDF4-87E0-9D57-5945-D8CF9E8F35ED}"/>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3392892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90BDF-722F-35ED-27BB-B796AB01773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E34CE8B-AE7B-C54A-0445-C4CC69198E58}"/>
              </a:ext>
            </a:extLst>
          </p:cNvPr>
          <p:cNvSpPr>
            <a:spLocks noGrp="1"/>
          </p:cNvSpPr>
          <p:nvPr>
            <p:ph type="dt" sz="half" idx="10"/>
          </p:nvPr>
        </p:nvSpPr>
        <p:spPr/>
        <p:txBody>
          <a:bodyPr/>
          <a:lstStyle/>
          <a:p>
            <a:fld id="{38912CD1-5EC7-4A5F-9801-D3654C65A3B4}" type="datetime1">
              <a:rPr lang="tr-TR" smtClean="0"/>
              <a:t>8.05.2025</a:t>
            </a:fld>
            <a:endParaRPr lang="tr-TR"/>
          </a:p>
        </p:txBody>
      </p:sp>
      <p:sp>
        <p:nvSpPr>
          <p:cNvPr id="4" name="Alt Bilgi Yer Tutucusu 3">
            <a:extLst>
              <a:ext uri="{FF2B5EF4-FFF2-40B4-BE49-F238E27FC236}">
                <a16:creationId xmlns:a16="http://schemas.microsoft.com/office/drawing/2014/main" id="{D705E31F-7FA5-7AF0-CFFF-07D57C08424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90E9E82-0280-8674-30EA-0AF275B0CD9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994503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FCF32F3-2E51-9E76-4B6E-44B2012CE715}"/>
              </a:ext>
            </a:extLst>
          </p:cNvPr>
          <p:cNvSpPr>
            <a:spLocks noGrp="1"/>
          </p:cNvSpPr>
          <p:nvPr>
            <p:ph type="dt" sz="half" idx="10"/>
          </p:nvPr>
        </p:nvSpPr>
        <p:spPr/>
        <p:txBody>
          <a:bodyPr/>
          <a:lstStyle/>
          <a:p>
            <a:fld id="{B037C053-0113-4586-B2D4-8312B6664A97}" type="datetime1">
              <a:rPr lang="tr-TR" smtClean="0"/>
              <a:t>8.05.2025</a:t>
            </a:fld>
            <a:endParaRPr lang="tr-TR"/>
          </a:p>
        </p:txBody>
      </p:sp>
      <p:sp>
        <p:nvSpPr>
          <p:cNvPr id="3" name="Alt Bilgi Yer Tutucusu 2">
            <a:extLst>
              <a:ext uri="{FF2B5EF4-FFF2-40B4-BE49-F238E27FC236}">
                <a16:creationId xmlns:a16="http://schemas.microsoft.com/office/drawing/2014/main" id="{8C3D0A41-8DEB-37A1-9C1C-14E4E7D52C0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A898D476-0E51-CB86-FFE9-796D3F946514}"/>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3147277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D8EFD8-4844-EAFD-458E-A65144E7470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70F32B-E3BF-E77E-2B3B-1A26D0DD7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9D0E412-A576-C0F1-D446-752BB2476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93EE92C-3ED2-11AA-2496-6B07E24414A6}"/>
              </a:ext>
            </a:extLst>
          </p:cNvPr>
          <p:cNvSpPr>
            <a:spLocks noGrp="1"/>
          </p:cNvSpPr>
          <p:nvPr>
            <p:ph type="dt" sz="half" idx="10"/>
          </p:nvPr>
        </p:nvSpPr>
        <p:spPr/>
        <p:txBody>
          <a:bodyPr/>
          <a:lstStyle/>
          <a:p>
            <a:fld id="{13AEAFB4-D4D6-40B2-96CA-B43556BBF334}" type="datetime1">
              <a:rPr lang="tr-TR" smtClean="0"/>
              <a:t>8.05.2025</a:t>
            </a:fld>
            <a:endParaRPr lang="tr-TR"/>
          </a:p>
        </p:txBody>
      </p:sp>
      <p:sp>
        <p:nvSpPr>
          <p:cNvPr id="6" name="Alt Bilgi Yer Tutucusu 5">
            <a:extLst>
              <a:ext uri="{FF2B5EF4-FFF2-40B4-BE49-F238E27FC236}">
                <a16:creationId xmlns:a16="http://schemas.microsoft.com/office/drawing/2014/main" id="{13969F58-AAB5-EF04-1648-21DD086339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11D85C7-8A51-2A99-05E7-1B067EEBB661}"/>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508570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141B34-3D13-3656-E065-B6B3AF8EC08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5093E51-C703-5D5A-B656-6D9C749994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24B5F0D-D4F3-F4D4-62A3-3CA3D2ED3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5E20740-4A2C-8566-447E-6DA0B7FC2499}"/>
              </a:ext>
            </a:extLst>
          </p:cNvPr>
          <p:cNvSpPr>
            <a:spLocks noGrp="1"/>
          </p:cNvSpPr>
          <p:nvPr>
            <p:ph type="dt" sz="half" idx="10"/>
          </p:nvPr>
        </p:nvSpPr>
        <p:spPr/>
        <p:txBody>
          <a:bodyPr/>
          <a:lstStyle/>
          <a:p>
            <a:fld id="{A0F146F3-5ACB-434C-A2B5-321BB6B79667}" type="datetime1">
              <a:rPr lang="tr-TR" smtClean="0"/>
              <a:t>8.05.2025</a:t>
            </a:fld>
            <a:endParaRPr lang="tr-TR"/>
          </a:p>
        </p:txBody>
      </p:sp>
      <p:sp>
        <p:nvSpPr>
          <p:cNvPr id="6" name="Alt Bilgi Yer Tutucusu 5">
            <a:extLst>
              <a:ext uri="{FF2B5EF4-FFF2-40B4-BE49-F238E27FC236}">
                <a16:creationId xmlns:a16="http://schemas.microsoft.com/office/drawing/2014/main" id="{E4E4B1E0-ED4B-5844-6543-D82199629C5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85BE34E-03FB-BDEB-E5B8-E7E3BAF0B643}"/>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4100619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40D567-84BB-ADF8-EB20-A0D2E5B544F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2678AAB-E37D-3CCE-0D33-55B4F23286FD}"/>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B1B266-D476-A02A-5B58-14AF6EE81EB7}"/>
              </a:ext>
            </a:extLst>
          </p:cNvPr>
          <p:cNvSpPr>
            <a:spLocks noGrp="1"/>
          </p:cNvSpPr>
          <p:nvPr>
            <p:ph type="dt" sz="half" idx="10"/>
          </p:nvPr>
        </p:nvSpPr>
        <p:spPr/>
        <p:txBody>
          <a:bodyPr/>
          <a:lstStyle/>
          <a:p>
            <a:fld id="{611EB0CD-E8BE-44B7-9D05-B3D3A58F213A}" type="datetime1">
              <a:rPr lang="tr-TR" smtClean="0"/>
              <a:t>8.05.2025</a:t>
            </a:fld>
            <a:endParaRPr lang="tr-TR"/>
          </a:p>
        </p:txBody>
      </p:sp>
      <p:sp>
        <p:nvSpPr>
          <p:cNvPr id="5" name="Alt Bilgi Yer Tutucusu 4">
            <a:extLst>
              <a:ext uri="{FF2B5EF4-FFF2-40B4-BE49-F238E27FC236}">
                <a16:creationId xmlns:a16="http://schemas.microsoft.com/office/drawing/2014/main" id="{95B33399-95AD-7855-7D6E-3AFF67096F0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416150-8B8A-2366-9626-3DE2E81BF0B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5213866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10A7470-9179-6A13-B5DE-DF6DE71F7FCC}"/>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E041183-2BE0-69EF-6720-D376E44B3E6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7C1A94F-DAE6-47EA-4586-C34C3DD93289}"/>
              </a:ext>
            </a:extLst>
          </p:cNvPr>
          <p:cNvSpPr>
            <a:spLocks noGrp="1"/>
          </p:cNvSpPr>
          <p:nvPr>
            <p:ph type="dt" sz="half" idx="10"/>
          </p:nvPr>
        </p:nvSpPr>
        <p:spPr/>
        <p:txBody>
          <a:bodyPr/>
          <a:lstStyle/>
          <a:p>
            <a:fld id="{87B8CFE9-2212-4FEC-9416-E39C860CF68E}" type="datetime1">
              <a:rPr lang="tr-TR" smtClean="0"/>
              <a:t>8.05.2025</a:t>
            </a:fld>
            <a:endParaRPr lang="tr-TR"/>
          </a:p>
        </p:txBody>
      </p:sp>
      <p:sp>
        <p:nvSpPr>
          <p:cNvPr id="5" name="Alt Bilgi Yer Tutucusu 4">
            <a:extLst>
              <a:ext uri="{FF2B5EF4-FFF2-40B4-BE49-F238E27FC236}">
                <a16:creationId xmlns:a16="http://schemas.microsoft.com/office/drawing/2014/main" id="{0BDC133D-6C13-D7C8-1A14-8F6386E9843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CF084A4-5844-8F1E-9E4C-077DDAFCE2A1}"/>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3166683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2B452B-DCCC-367D-1F6C-B529DE49C1F1}"/>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EBE8146C-A0D7-47FB-0C9E-68B313554F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63B5AB07-6D9B-3099-2AF0-EFCB6F4227AF}"/>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06FE60E1-0A60-F522-DAC0-A010E2EA006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2C5A1D2-BC09-8415-C0DE-3B3E75ED9AB0}"/>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4388785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8871443-75B9-8284-E7BB-B287027254D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F692BC7-BC46-7104-D850-CEC59743C37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1B1ECD9-7B13-E8DF-90D0-CD43761746D4}"/>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8333C030-5B20-E3D7-DD6B-FBFF1EB1D7F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9545FCF-2ADF-4F9C-CA54-F9E5688B5AC3}"/>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4190920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236CFA-09C7-25E0-A68A-214DAC29FD6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107BDE9-3DB3-BC1D-01A3-0B4E4208D1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7DE6393D-6101-E6F6-778E-8D235AB2C6E9}"/>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5F3BA027-B472-ACE1-2CE8-7D95FBE35FD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0D484E-9B64-C474-D80B-14EAFD579762}"/>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6754178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A729DB-BDF2-2FDE-8BA4-4CB10B277A0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AA64F5C-B62F-256E-5975-A51095929A2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C3A67CC6-72F5-1A85-3057-FB0B672B6BE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6179717-723B-A6F5-476B-6E0DC7A8BC81}"/>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6" name="Alt Bilgi Yer Tutucusu 5">
            <a:extLst>
              <a:ext uri="{FF2B5EF4-FFF2-40B4-BE49-F238E27FC236}">
                <a16:creationId xmlns:a16="http://schemas.microsoft.com/office/drawing/2014/main" id="{2A825410-73C6-77B7-E535-183D262012C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8CA1F0C-AAF3-BACD-AC18-1E4495C5EC5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974220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D27F59-E2FE-A8E6-F3B1-065F8BA5424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2465A8B-01E0-36C2-8094-B1F39AFD3C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12475CA-4693-53C8-C481-611A62ADD52E}"/>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23A5157D-5B21-796F-F207-44504DF4AC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6447AA38-4C01-64FD-AEBA-EC41618B35C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8728C04-84C0-D7BE-DB2D-BE66883BCFD3}"/>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8" name="Alt Bilgi Yer Tutucusu 7">
            <a:extLst>
              <a:ext uri="{FF2B5EF4-FFF2-40B4-BE49-F238E27FC236}">
                <a16:creationId xmlns:a16="http://schemas.microsoft.com/office/drawing/2014/main" id="{DDD2327B-D806-C9C6-2CDF-DC801CE09425}"/>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F2CEDF4-87E0-9D57-5945-D8CF9E8F35ED}"/>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32913575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290BDF-722F-35ED-27BB-B796AB017737}"/>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E34CE8B-AE7B-C54A-0445-C4CC69198E58}"/>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4" name="Alt Bilgi Yer Tutucusu 3">
            <a:extLst>
              <a:ext uri="{FF2B5EF4-FFF2-40B4-BE49-F238E27FC236}">
                <a16:creationId xmlns:a16="http://schemas.microsoft.com/office/drawing/2014/main" id="{D705E31F-7FA5-7AF0-CFFF-07D57C08424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90E9E82-0280-8674-30EA-0AF275B0CD9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7146364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FCF32F3-2E51-9E76-4B6E-44B2012CE715}"/>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3" name="Alt Bilgi Yer Tutucusu 2">
            <a:extLst>
              <a:ext uri="{FF2B5EF4-FFF2-40B4-BE49-F238E27FC236}">
                <a16:creationId xmlns:a16="http://schemas.microsoft.com/office/drawing/2014/main" id="{8C3D0A41-8DEB-37A1-9C1C-14E4E7D52C0C}"/>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A898D476-0E51-CB86-FFE9-796D3F946514}"/>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7795266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D8EFD8-4844-EAFD-458E-A65144E74706}"/>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270F32B-E3BF-E77E-2B3B-1A26D0DD72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9D0E412-A576-C0F1-D446-752BB2476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93EE92C-3ED2-11AA-2496-6B07E24414A6}"/>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6" name="Alt Bilgi Yer Tutucusu 5">
            <a:extLst>
              <a:ext uri="{FF2B5EF4-FFF2-40B4-BE49-F238E27FC236}">
                <a16:creationId xmlns:a16="http://schemas.microsoft.com/office/drawing/2014/main" id="{13969F58-AAB5-EF04-1648-21DD086339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11D85C7-8A51-2A99-05E7-1B067EEBB661}"/>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3454299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141B34-3D13-3656-E065-B6B3AF8EC08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E5093E51-C703-5D5A-B656-6D9C749994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D24B5F0D-D4F3-F4D4-62A3-3CA3D2ED3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5E20740-4A2C-8566-447E-6DA0B7FC2499}"/>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6" name="Alt Bilgi Yer Tutucusu 5">
            <a:extLst>
              <a:ext uri="{FF2B5EF4-FFF2-40B4-BE49-F238E27FC236}">
                <a16:creationId xmlns:a16="http://schemas.microsoft.com/office/drawing/2014/main" id="{E4E4B1E0-ED4B-5844-6543-D82199629C5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85BE34E-03FB-BDEB-E5B8-E7E3BAF0B643}"/>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6239796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40D567-84BB-ADF8-EB20-A0D2E5B544F4}"/>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2678AAB-E37D-3CCE-0D33-55B4F23286FD}"/>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1B1B266-D476-A02A-5B58-14AF6EE81EB7}"/>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95B33399-95AD-7855-7D6E-3AFF67096F0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5416150-8B8A-2366-9626-3DE2E81BF0B6}"/>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22440414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10A7470-9179-6A13-B5DE-DF6DE71F7FCC}"/>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1E041183-2BE0-69EF-6720-D376E44B3E6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7C1A94F-DAE6-47EA-4586-C34C3DD93289}"/>
              </a:ext>
            </a:extLst>
          </p:cNvPr>
          <p:cNvSpPr>
            <a:spLocks noGrp="1"/>
          </p:cNvSpPr>
          <p:nvPr>
            <p:ph type="dt" sz="half" idx="10"/>
          </p:nvPr>
        </p:nvSpPr>
        <p:spPr/>
        <p:txBody>
          <a:body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0BDC133D-6C13-D7C8-1A14-8F6386E9843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CF084A4-5844-8F1E-9E4C-077DDAFCE2A1}"/>
              </a:ext>
            </a:extLst>
          </p:cNvPr>
          <p:cNvSpPr>
            <a:spLocks noGrp="1"/>
          </p:cNvSpPr>
          <p:nvPr>
            <p:ph type="sldNum" sz="quarter" idx="12"/>
          </p:nvPr>
        </p:nvSpPr>
        <p:spPr/>
        <p:txBody>
          <a:bodyPr/>
          <a:lstStyle/>
          <a:p>
            <a:fld id="{763A14AC-2FD8-42D9-AD05-83F31C5EFDCA}" type="slidenum">
              <a:rPr lang="tr-TR" smtClean="0"/>
              <a:t>‹#›</a:t>
            </a:fld>
            <a:endParaRPr lang="tr-TR"/>
          </a:p>
        </p:txBody>
      </p:sp>
    </p:spTree>
    <p:extLst>
      <p:ext uri="{BB962C8B-B14F-4D97-AF65-F5344CB8AC3E}">
        <p14:creationId xmlns:p14="http://schemas.microsoft.com/office/powerpoint/2010/main" val="1700674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32291D1-8878-D137-ED47-3F0FE284FD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518C9DE-D570-9A05-5776-7D7BA774D0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6147B04-F458-0513-A53D-068E6C21D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158DF8-9680-48CE-8802-B6A82CADE54E}" type="datetime1">
              <a:rPr lang="tr-TR" smtClean="0"/>
              <a:t>8.05.2025</a:t>
            </a:fld>
            <a:endParaRPr lang="tr-TR"/>
          </a:p>
        </p:txBody>
      </p:sp>
      <p:sp>
        <p:nvSpPr>
          <p:cNvPr id="5" name="Alt Bilgi Yer Tutucusu 4">
            <a:extLst>
              <a:ext uri="{FF2B5EF4-FFF2-40B4-BE49-F238E27FC236}">
                <a16:creationId xmlns:a16="http://schemas.microsoft.com/office/drawing/2014/main" id="{59A2C360-6D3F-C7B0-98FE-B781822A5E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080C92B5-F0D1-DB33-2E73-9880B41A131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E46135-5847-4ABF-A53C-B9F9BB1AAF45}" type="slidenum">
              <a:rPr lang="tr-TR" smtClean="0"/>
              <a:t>‹#›</a:t>
            </a:fld>
            <a:endParaRPr lang="tr-TR"/>
          </a:p>
        </p:txBody>
      </p:sp>
    </p:spTree>
    <p:extLst>
      <p:ext uri="{BB962C8B-B14F-4D97-AF65-F5344CB8AC3E}">
        <p14:creationId xmlns:p14="http://schemas.microsoft.com/office/powerpoint/2010/main" val="2396115021"/>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2FF26B-CFC3-204B-BFAF-97B30E0F2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1073EA0-EFB0-3539-22A2-E07715014C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8AAE9D-F2DD-F3C3-69D7-D31689CFD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972CF5-EE38-47D7-8DA1-B3E2B562AD42}" type="datetime1">
              <a:rPr lang="tr-TR" smtClean="0"/>
              <a:t>8.05.2025</a:t>
            </a:fld>
            <a:endParaRPr lang="tr-TR"/>
          </a:p>
        </p:txBody>
      </p:sp>
      <p:sp>
        <p:nvSpPr>
          <p:cNvPr id="5" name="Alt Bilgi Yer Tutucusu 4">
            <a:extLst>
              <a:ext uri="{FF2B5EF4-FFF2-40B4-BE49-F238E27FC236}">
                <a16:creationId xmlns:a16="http://schemas.microsoft.com/office/drawing/2014/main" id="{4949E708-1C17-8DED-C443-793B2051EE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EC2B1496-BEF2-6B04-2435-23A0E967E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3A14AC-2FD8-42D9-AD05-83F31C5EFDCA}" type="slidenum">
              <a:rPr lang="tr-TR" smtClean="0"/>
              <a:t>‹#›</a:t>
            </a:fld>
            <a:endParaRPr lang="tr-TR"/>
          </a:p>
        </p:txBody>
      </p:sp>
    </p:spTree>
    <p:extLst>
      <p:ext uri="{BB962C8B-B14F-4D97-AF65-F5344CB8AC3E}">
        <p14:creationId xmlns:p14="http://schemas.microsoft.com/office/powerpoint/2010/main" val="1183992109"/>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2FF26B-CFC3-204B-BFAF-97B30E0F2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1073EA0-EFB0-3539-22A2-E07715014C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8AAE9D-F2DD-F3C3-69D7-D31689CFD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20EDF1-2C4E-4F89-943F-3CB79587B15A}" type="datetime1">
              <a:rPr lang="tr-TR" smtClean="0"/>
              <a:t>8.05.2025</a:t>
            </a:fld>
            <a:endParaRPr lang="tr-TR"/>
          </a:p>
        </p:txBody>
      </p:sp>
      <p:sp>
        <p:nvSpPr>
          <p:cNvPr id="5" name="Alt Bilgi Yer Tutucusu 4">
            <a:extLst>
              <a:ext uri="{FF2B5EF4-FFF2-40B4-BE49-F238E27FC236}">
                <a16:creationId xmlns:a16="http://schemas.microsoft.com/office/drawing/2014/main" id="{4949E708-1C17-8DED-C443-793B2051EE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EC2B1496-BEF2-6B04-2435-23A0E967E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3A14AC-2FD8-42D9-AD05-83F31C5EFDCA}" type="slidenum">
              <a:rPr lang="tr-TR" smtClean="0"/>
              <a:t>‹#›</a:t>
            </a:fld>
            <a:endParaRPr lang="tr-TR"/>
          </a:p>
        </p:txBody>
      </p:sp>
    </p:spTree>
    <p:extLst>
      <p:ext uri="{BB962C8B-B14F-4D97-AF65-F5344CB8AC3E}">
        <p14:creationId xmlns:p14="http://schemas.microsoft.com/office/powerpoint/2010/main" val="311708135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2FF26B-CFC3-204B-BFAF-97B30E0F2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1073EA0-EFB0-3539-22A2-E07715014C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28AAE9D-F2DD-F3C3-69D7-D31689CFD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21792B-FECF-4141-9C4D-DC826721F243}" type="datetimeFigureOut">
              <a:rPr lang="tr-TR" smtClean="0"/>
              <a:t>8.05.2025</a:t>
            </a:fld>
            <a:endParaRPr lang="tr-TR"/>
          </a:p>
        </p:txBody>
      </p:sp>
      <p:sp>
        <p:nvSpPr>
          <p:cNvPr id="5" name="Alt Bilgi Yer Tutucusu 4">
            <a:extLst>
              <a:ext uri="{FF2B5EF4-FFF2-40B4-BE49-F238E27FC236}">
                <a16:creationId xmlns:a16="http://schemas.microsoft.com/office/drawing/2014/main" id="{4949E708-1C17-8DED-C443-793B2051EE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EC2B1496-BEF2-6B04-2435-23A0E967E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63A14AC-2FD8-42D9-AD05-83F31C5EFDCA}" type="slidenum">
              <a:rPr lang="tr-TR" smtClean="0"/>
              <a:t>‹#›</a:t>
            </a:fld>
            <a:endParaRPr lang="tr-TR"/>
          </a:p>
        </p:txBody>
      </p:sp>
    </p:spTree>
    <p:extLst>
      <p:ext uri="{BB962C8B-B14F-4D97-AF65-F5344CB8AC3E}">
        <p14:creationId xmlns:p14="http://schemas.microsoft.com/office/powerpoint/2010/main" val="375385060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70.png"/><Relationship Id="rId4" Type="http://schemas.openxmlformats.org/officeDocument/2006/relationships/customXml" Target="../ink/ink1.xml"/></Relationships>
</file>

<file path=ppt/slides/_rels/slide4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90.png"/><Relationship Id="rId4" Type="http://schemas.openxmlformats.org/officeDocument/2006/relationships/customXml" Target="../ink/ink2.xml"/></Relationships>
</file>

<file path=ppt/slides/_rels/slide4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19.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customXml" Target="../ink/ink3.xml"/></Relationships>
</file>

<file path=ppt/slides/_rels/slide47.xml.rels><?xml version="1.0" encoding="UTF-8" standalone="yes"?>
<Relationships xmlns="http://schemas.openxmlformats.org/package/2006/relationships"><Relationship Id="rId8" Type="http://schemas.openxmlformats.org/officeDocument/2006/relationships/customXml" Target="../ink/ink6.xml"/><Relationship Id="rId13" Type="http://schemas.openxmlformats.org/officeDocument/2006/relationships/image" Target="../media/image17.emf"/><Relationship Id="rId3" Type="http://schemas.microsoft.com/office/2007/relationships/hdphoto" Target="../media/hdphoto5.wdp"/><Relationship Id="rId7" Type="http://schemas.openxmlformats.org/officeDocument/2006/relationships/image" Target="../media/image14.emf"/><Relationship Id="rId12" Type="http://schemas.openxmlformats.org/officeDocument/2006/relationships/customXml" Target="../ink/ink8.xml"/><Relationship Id="rId2" Type="http://schemas.openxmlformats.org/officeDocument/2006/relationships/image" Target="../media/image10.png"/><Relationship Id="rId1" Type="http://schemas.openxmlformats.org/officeDocument/2006/relationships/slideLayout" Target="../slideLayouts/slideLayout19.xml"/><Relationship Id="rId6" Type="http://schemas.openxmlformats.org/officeDocument/2006/relationships/customXml" Target="../ink/ink5.xml"/><Relationship Id="rId11" Type="http://schemas.openxmlformats.org/officeDocument/2006/relationships/image" Target="../media/image16.emf"/><Relationship Id="rId5" Type="http://schemas.openxmlformats.org/officeDocument/2006/relationships/image" Target="../media/image13.emf"/><Relationship Id="rId10" Type="http://schemas.openxmlformats.org/officeDocument/2006/relationships/customXml" Target="../ink/ink7.xml"/><Relationship Id="rId4" Type="http://schemas.openxmlformats.org/officeDocument/2006/relationships/customXml" Target="../ink/ink4.xml"/><Relationship Id="rId9" Type="http://schemas.openxmlformats.org/officeDocument/2006/relationships/image" Target="../media/image15.emf"/><Relationship Id="rId14" Type="http://schemas.openxmlformats.org/officeDocument/2006/relationships/image" Target="../media/image3.png"/></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16.png"/></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15.png"/><Relationship Id="rId5" Type="http://schemas.openxmlformats.org/officeDocument/2006/relationships/image" Target="../media/image20.png"/><Relationship Id="rId4" Type="http://schemas.openxmlformats.org/officeDocument/2006/relationships/image" Target="../media/image19.png"/></Relationships>
</file>

<file path=ppt/slides/_rels/slide5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18" Type="http://schemas.openxmlformats.org/officeDocument/2006/relationships/diagramLayout" Target="../diagrams/layout5.xml"/><Relationship Id="rId3" Type="http://schemas.openxmlformats.org/officeDocument/2006/relationships/diagramLayout" Target="../diagrams/layout2.xml"/><Relationship Id="rId21" Type="http://schemas.microsoft.com/office/2007/relationships/diagramDrawing" Target="../diagrams/drawing5.xml"/><Relationship Id="rId7" Type="http://schemas.openxmlformats.org/officeDocument/2006/relationships/diagramData" Target="../diagrams/data3.xml"/><Relationship Id="rId12" Type="http://schemas.openxmlformats.org/officeDocument/2006/relationships/diagramData" Target="../diagrams/data4.xml"/><Relationship Id="rId17" Type="http://schemas.openxmlformats.org/officeDocument/2006/relationships/diagramData" Target="../diagrams/data5.xml"/><Relationship Id="rId2" Type="http://schemas.openxmlformats.org/officeDocument/2006/relationships/diagramData" Target="../diagrams/data2.xml"/><Relationship Id="rId16" Type="http://schemas.microsoft.com/office/2007/relationships/diagramDrawing" Target="../diagrams/drawing4.xml"/><Relationship Id="rId20" Type="http://schemas.openxmlformats.org/officeDocument/2006/relationships/diagramColors" Target="../diagrams/colors5.xml"/><Relationship Id="rId1" Type="http://schemas.openxmlformats.org/officeDocument/2006/relationships/slideLayout" Target="../slideLayouts/slideLayout1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19" Type="http://schemas.openxmlformats.org/officeDocument/2006/relationships/diagramQuickStyle" Target="../diagrams/quickStyle5.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 Id="rId22" Type="http://schemas.openxmlformats.org/officeDocument/2006/relationships/image" Target="../media/image3.png"/></Relationships>
</file>

<file path=ppt/slides/_rels/slide55.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5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5.xm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C3D2873-2194-4FB0-BFBA-7E7EEB984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Resim 6" descr="bilgisayar, dizüstü, kişi, şahıs, metin içeren bir resim&#10;&#10;Açıklama otomatik olarak oluşturuldu">
            <a:extLst>
              <a:ext uri="{FF2B5EF4-FFF2-40B4-BE49-F238E27FC236}">
                <a16:creationId xmlns:a16="http://schemas.microsoft.com/office/drawing/2014/main" id="{3CB78883-8DA8-EAF2-C11C-A71F5AD1D8D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148" r="-1" b="10782"/>
          <a:stretch/>
        </p:blipFill>
        <p:spPr>
          <a:xfrm>
            <a:off x="5095875" y="4029074"/>
            <a:ext cx="7096125" cy="2828925"/>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p:spPr>
      </p:pic>
      <p:sp useBgFill="1">
        <p:nvSpPr>
          <p:cNvPr id="32" name="Freeform: Shape 31">
            <a:extLst>
              <a:ext uri="{FF2B5EF4-FFF2-40B4-BE49-F238E27FC236}">
                <a16:creationId xmlns:a16="http://schemas.microsoft.com/office/drawing/2014/main" id="{B228652A-FD81-4A3C-B164-2012BF4EE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7943" cy="6858000"/>
          </a:xfrm>
          <a:custGeom>
            <a:avLst/>
            <a:gdLst>
              <a:gd name="connsiteX0" fmla="*/ 0 w 5927943"/>
              <a:gd name="connsiteY0" fmla="*/ 0 h 6858000"/>
              <a:gd name="connsiteX1" fmla="*/ 5129522 w 5927943"/>
              <a:gd name="connsiteY1" fmla="*/ 0 h 6858000"/>
              <a:gd name="connsiteX2" fmla="*/ 5289639 w 5927943"/>
              <a:gd name="connsiteY2" fmla="*/ 323150 h 6858000"/>
              <a:gd name="connsiteX3" fmla="*/ 5927943 w 5927943"/>
              <a:gd name="connsiteY3" fmla="*/ 3476847 h 6858000"/>
              <a:gd name="connsiteX4" fmla="*/ 5289639 w 5927943"/>
              <a:gd name="connsiteY4" fmla="*/ 6630545 h 6858000"/>
              <a:gd name="connsiteX5" fmla="*/ 5176937 w 5927943"/>
              <a:gd name="connsiteY5" fmla="*/ 6858000 h 6858000"/>
              <a:gd name="connsiteX6" fmla="*/ 0 w 592794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7943" h="6858000">
                <a:moveTo>
                  <a:pt x="0" y="0"/>
                </a:moveTo>
                <a:lnTo>
                  <a:pt x="5129522" y="0"/>
                </a:lnTo>
                <a:lnTo>
                  <a:pt x="5289639" y="323150"/>
                </a:lnTo>
                <a:cubicBezTo>
                  <a:pt x="5692631" y="1223391"/>
                  <a:pt x="5927943" y="2308646"/>
                  <a:pt x="5927943" y="3476847"/>
                </a:cubicBezTo>
                <a:cubicBezTo>
                  <a:pt x="5927943" y="4645048"/>
                  <a:pt x="5692631" y="5730304"/>
                  <a:pt x="5289639" y="6630545"/>
                </a:cubicBezTo>
                <a:lnTo>
                  <a:pt x="517693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useBgFill="1">
        <p:nvSpPr>
          <p:cNvPr id="34" name="Freeform: Shape 33">
            <a:extLst>
              <a:ext uri="{FF2B5EF4-FFF2-40B4-BE49-F238E27FC236}">
                <a16:creationId xmlns:a16="http://schemas.microsoft.com/office/drawing/2014/main" id="{FE8F25D8-4980-4C67-9E0C-7BE94C9CBF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17310" cy="6858000"/>
          </a:xfrm>
          <a:custGeom>
            <a:avLst/>
            <a:gdLst>
              <a:gd name="connsiteX0" fmla="*/ 0 w 5917310"/>
              <a:gd name="connsiteY0" fmla="*/ 0 h 6858000"/>
              <a:gd name="connsiteX1" fmla="*/ 5118889 w 5917310"/>
              <a:gd name="connsiteY1" fmla="*/ 0 h 6858000"/>
              <a:gd name="connsiteX2" fmla="*/ 5279006 w 5917310"/>
              <a:gd name="connsiteY2" fmla="*/ 323150 h 6858000"/>
              <a:gd name="connsiteX3" fmla="*/ 5917310 w 5917310"/>
              <a:gd name="connsiteY3" fmla="*/ 3476847 h 6858000"/>
              <a:gd name="connsiteX4" fmla="*/ 5279006 w 5917310"/>
              <a:gd name="connsiteY4" fmla="*/ 6630545 h 6858000"/>
              <a:gd name="connsiteX5" fmla="*/ 5166304 w 5917310"/>
              <a:gd name="connsiteY5" fmla="*/ 6858000 h 6858000"/>
              <a:gd name="connsiteX6" fmla="*/ 0 w 591731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17310" h="6858000">
                <a:moveTo>
                  <a:pt x="0" y="0"/>
                </a:moveTo>
                <a:lnTo>
                  <a:pt x="5118889" y="0"/>
                </a:lnTo>
                <a:lnTo>
                  <a:pt x="5279006" y="323150"/>
                </a:lnTo>
                <a:cubicBezTo>
                  <a:pt x="5681998" y="1223391"/>
                  <a:pt x="5917310" y="2308646"/>
                  <a:pt x="5917310" y="3476847"/>
                </a:cubicBezTo>
                <a:cubicBezTo>
                  <a:pt x="5917310" y="4645048"/>
                  <a:pt x="5681998" y="5730304"/>
                  <a:pt x="5279006" y="6630545"/>
                </a:cubicBezTo>
                <a:lnTo>
                  <a:pt x="516630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Rectangle 35">
            <a:extLst>
              <a:ext uri="{FF2B5EF4-FFF2-40B4-BE49-F238E27FC236}">
                <a16:creationId xmlns:a16="http://schemas.microsoft.com/office/drawing/2014/main" id="{1A214C69-1234-4E5D-91CD-BEA002042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F86E49C8-40C0-4E80-BAC0-9A66298F1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461119"/>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Dikdörtgen: Köşeleri Yuvarlatılmış 16">
            <a:extLst>
              <a:ext uri="{FF2B5EF4-FFF2-40B4-BE49-F238E27FC236}">
                <a16:creationId xmlns:a16="http://schemas.microsoft.com/office/drawing/2014/main" id="{74C48CF0-7E32-0D57-DD59-1AE046572F11}"/>
              </a:ext>
            </a:extLst>
          </p:cNvPr>
          <p:cNvSpPr/>
          <p:nvPr/>
        </p:nvSpPr>
        <p:spPr>
          <a:xfrm>
            <a:off x="212651" y="478465"/>
            <a:ext cx="1084521" cy="499305"/>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16" name="Resim 15">
            <a:extLst>
              <a:ext uri="{FF2B5EF4-FFF2-40B4-BE49-F238E27FC236}">
                <a16:creationId xmlns:a16="http://schemas.microsoft.com/office/drawing/2014/main" id="{2B07D1E6-B1AE-716F-CCFF-81C08F18700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07" r="-1307" b="-305"/>
          <a:stretch/>
        </p:blipFill>
        <p:spPr>
          <a:xfrm>
            <a:off x="151114" y="115279"/>
            <a:ext cx="1917251" cy="1923071"/>
          </a:xfrm>
          <a:prstGeom prst="ellipse">
            <a:avLst/>
          </a:prstGeom>
        </p:spPr>
      </p:pic>
      <p:pic>
        <p:nvPicPr>
          <p:cNvPr id="5" name="Resim 4">
            <a:extLst>
              <a:ext uri="{FF2B5EF4-FFF2-40B4-BE49-F238E27FC236}">
                <a16:creationId xmlns:a16="http://schemas.microsoft.com/office/drawing/2014/main" id="{0CCD7AFF-41B4-D34B-A22D-DD7B2A036CBF}"/>
              </a:ext>
            </a:extLst>
          </p:cNvPr>
          <p:cNvPicPr>
            <a:picLocks noChangeAspect="1"/>
          </p:cNvPicPr>
          <p:nvPr/>
        </p:nvPicPr>
        <p:blipFill>
          <a:blip r:embed="rId5"/>
          <a:stretch>
            <a:fillRect/>
          </a:stretch>
        </p:blipFill>
        <p:spPr>
          <a:xfrm>
            <a:off x="9813310" y="182064"/>
            <a:ext cx="2126187" cy="1591411"/>
          </a:xfrm>
          <a:prstGeom prst="rect">
            <a:avLst/>
          </a:prstGeom>
        </p:spPr>
      </p:pic>
      <p:sp>
        <p:nvSpPr>
          <p:cNvPr id="2" name="Başlık 1">
            <a:extLst>
              <a:ext uri="{FF2B5EF4-FFF2-40B4-BE49-F238E27FC236}">
                <a16:creationId xmlns:a16="http://schemas.microsoft.com/office/drawing/2014/main" id="{F94C4BE7-8700-64AA-28B5-67A7BF32D780}"/>
              </a:ext>
            </a:extLst>
          </p:cNvPr>
          <p:cNvSpPr>
            <a:spLocks noGrp="1"/>
          </p:cNvSpPr>
          <p:nvPr>
            <p:ph type="ctrTitle"/>
          </p:nvPr>
        </p:nvSpPr>
        <p:spPr>
          <a:xfrm>
            <a:off x="958813" y="1501453"/>
            <a:ext cx="10274374" cy="2977954"/>
          </a:xfrm>
        </p:spPr>
        <p:txBody>
          <a:bodyPr anchor="ctr">
            <a:normAutofit/>
          </a:bodyPr>
          <a:lstStyle/>
          <a:p>
            <a:r>
              <a:rPr lang="tr-TR" sz="4800" b="1" dirty="0"/>
              <a:t>Beceri Kazandırmada</a:t>
            </a:r>
            <a:br>
              <a:rPr lang="tr-TR" sz="4800" b="1" dirty="0"/>
            </a:br>
            <a:r>
              <a:rPr lang="tr-TR" sz="4800" b="1" dirty="0"/>
              <a:t>Yapay Zeka Araçlarının Kullanımı</a:t>
            </a:r>
          </a:p>
        </p:txBody>
      </p:sp>
      <p:sp>
        <p:nvSpPr>
          <p:cNvPr id="4" name="Alt Başlık 3"/>
          <p:cNvSpPr>
            <a:spLocks noGrp="1"/>
          </p:cNvSpPr>
          <p:nvPr>
            <p:ph type="subTitle" idx="1"/>
          </p:nvPr>
        </p:nvSpPr>
        <p:spPr>
          <a:xfrm>
            <a:off x="1355943" y="530410"/>
            <a:ext cx="9144000" cy="1092808"/>
          </a:xfrm>
        </p:spPr>
        <p:txBody>
          <a:bodyPr/>
          <a:lstStyle/>
          <a:p>
            <a:r>
              <a:rPr lang="tr-TR" sz="2800" b="1" dirty="0"/>
              <a:t>EFELER İLÇE MİLLİ EĞİTİM MÜDÜRLÜĞÜ</a:t>
            </a:r>
          </a:p>
          <a:p>
            <a:r>
              <a:rPr lang="tr-TR" sz="2800" b="1" dirty="0"/>
              <a:t>BİLİM AKADEMİSİ</a:t>
            </a:r>
            <a:endParaRPr lang="tr-TR" b="1" dirty="0"/>
          </a:p>
        </p:txBody>
      </p:sp>
      <p:sp>
        <p:nvSpPr>
          <p:cNvPr id="6" name="Metin kutusu 5"/>
          <p:cNvSpPr txBox="1"/>
          <p:nvPr/>
        </p:nvSpPr>
        <p:spPr>
          <a:xfrm>
            <a:off x="1213584" y="4981871"/>
            <a:ext cx="3570102" cy="461665"/>
          </a:xfrm>
          <a:prstGeom prst="rect">
            <a:avLst/>
          </a:prstGeom>
          <a:noFill/>
        </p:spPr>
        <p:txBody>
          <a:bodyPr wrap="square" rtlCol="0">
            <a:spAutoFit/>
          </a:bodyPr>
          <a:lstStyle/>
          <a:p>
            <a:r>
              <a:rPr lang="tr-TR" sz="2400" dirty="0"/>
              <a:t>Dr. Ramazan BAŞARAN</a:t>
            </a:r>
          </a:p>
        </p:txBody>
      </p:sp>
    </p:spTree>
    <p:extLst>
      <p:ext uri="{BB962C8B-B14F-4D97-AF65-F5344CB8AC3E}">
        <p14:creationId xmlns:p14="http://schemas.microsoft.com/office/powerpoint/2010/main" val="182138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7CB941-4335-6AFB-17DC-AB5C71238F86}"/>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5" name="Freeform: Shape 14">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Freeform: Shape 16">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Başlık 4">
            <a:extLst>
              <a:ext uri="{FF2B5EF4-FFF2-40B4-BE49-F238E27FC236}">
                <a16:creationId xmlns:a16="http://schemas.microsoft.com/office/drawing/2014/main" id="{8A201A26-B240-3E64-C082-B02404BD882C}"/>
              </a:ext>
            </a:extLst>
          </p:cNvPr>
          <p:cNvSpPr>
            <a:spLocks noGrp="1"/>
          </p:cNvSpPr>
          <p:nvPr>
            <p:ph type="ctrTitle"/>
          </p:nvPr>
        </p:nvSpPr>
        <p:spPr>
          <a:xfrm>
            <a:off x="0" y="796834"/>
            <a:ext cx="12192000" cy="4267291"/>
          </a:xfrm>
        </p:spPr>
        <p:txBody>
          <a:bodyPr anchor="ctr">
            <a:normAutofit/>
          </a:bodyPr>
          <a:lstStyle/>
          <a:p>
            <a:pPr>
              <a:lnSpc>
                <a:spcPct val="150000"/>
              </a:lnSpc>
            </a:pPr>
            <a:r>
              <a:rPr lang="tr-TR" b="1" dirty="0"/>
              <a:t>Türkiye Yüzyılı Maarif Modeli</a:t>
            </a:r>
          </a:p>
        </p:txBody>
      </p:sp>
      <p:sp>
        <p:nvSpPr>
          <p:cNvPr id="8" name="Alt Başlık 7">
            <a:extLst>
              <a:ext uri="{FF2B5EF4-FFF2-40B4-BE49-F238E27FC236}">
                <a16:creationId xmlns:a16="http://schemas.microsoft.com/office/drawing/2014/main" id="{8CC295D7-42DD-4929-1755-B9CDF76C18E3}"/>
              </a:ext>
            </a:extLst>
          </p:cNvPr>
          <p:cNvSpPr>
            <a:spLocks noGrp="1"/>
          </p:cNvSpPr>
          <p:nvPr>
            <p:ph type="subTitle" idx="1"/>
          </p:nvPr>
        </p:nvSpPr>
        <p:spPr>
          <a:xfrm>
            <a:off x="0" y="5645150"/>
            <a:ext cx="12192000" cy="631825"/>
          </a:xfrm>
        </p:spPr>
        <p:txBody>
          <a:bodyPr anchor="ctr">
            <a:normAutofit/>
          </a:bodyPr>
          <a:lstStyle/>
          <a:p>
            <a:r>
              <a:rPr lang="tr-TR" sz="2800" b="1" dirty="0"/>
              <a:t>Felsefesi, Vizyonu ve Amacı </a:t>
            </a:r>
          </a:p>
        </p:txBody>
      </p:sp>
      <p:sp>
        <p:nvSpPr>
          <p:cNvPr id="19" name="Rectangle 18">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454736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ECEB056A-DEB4-816C-275D-FA7BA18F59F0}"/>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00040644-8C0A-2411-A59E-60DF677342DB}"/>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Felsefi Temeller, Vizyon ve Amaç</a:t>
            </a:r>
          </a:p>
        </p:txBody>
      </p:sp>
      <p:sp>
        <p:nvSpPr>
          <p:cNvPr id="12" name="Başlık 4">
            <a:extLst>
              <a:ext uri="{FF2B5EF4-FFF2-40B4-BE49-F238E27FC236}">
                <a16:creationId xmlns:a16="http://schemas.microsoft.com/office/drawing/2014/main" id="{5ED82ECB-75F8-16D1-315B-ADD92E1D86E8}"/>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Felsefe</a:t>
            </a:r>
            <a:r>
              <a:rPr lang="tr-T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Entelektüel, sosyal, duygusal, fiziksel ve ahlaki gelişimin birbirini destekleyen unsurlar olduğunu kabul eden bütüncül eğitim felsefesi</a:t>
            </a:r>
            <a:b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tr-TR" sz="28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Vizyon</a:t>
            </a:r>
            <a:r>
              <a:rPr lang="tr-TR" sz="2800" b="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Eylemden değere, değerden erdemli bireye, erdemli bireyden de huzurlu bir aile ve topluma ulaşma</a:t>
            </a:r>
            <a:b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br>
            <a:r>
              <a:rPr lang="tr-TR" sz="28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Amaç</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 Milli değerler ve kültürel mirasın yanı sıra küresel bakış açısına da sahip, yetkin ve erdemli bireyler yetiştirmek</a:t>
            </a:r>
          </a:p>
        </p:txBody>
      </p:sp>
      <p:sp>
        <p:nvSpPr>
          <p:cNvPr id="2" name="Slayt Numarası Yer Tutucusu 1">
            <a:extLst>
              <a:ext uri="{FF2B5EF4-FFF2-40B4-BE49-F238E27FC236}">
                <a16:creationId xmlns:a16="http://schemas.microsoft.com/office/drawing/2014/main" id="{70A6A904-2666-4491-4CD1-01D8A140AFF8}"/>
              </a:ext>
            </a:extLst>
          </p:cNvPr>
          <p:cNvSpPr>
            <a:spLocks noGrp="1"/>
          </p:cNvSpPr>
          <p:nvPr>
            <p:ph type="sldNum" sz="quarter" idx="12"/>
          </p:nvPr>
        </p:nvSpPr>
        <p:spPr/>
        <p:txBody>
          <a:bodyPr/>
          <a:lstStyle/>
          <a:p>
            <a:fld id="{A7E46135-5847-4ABF-A53C-B9F9BB1AAF45}" type="slidenum">
              <a:rPr lang="tr-TR" smtClean="0"/>
              <a:t>3</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085334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EBE88-CE8F-8E53-F0B0-C901E56FE51B}"/>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279FCF69-1F3C-DC01-E9B5-D012A668ACB5}"/>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13DD1448-59DE-C9D4-6175-A19FE5FBEF4F}"/>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Öğrenci Profili</a:t>
            </a:r>
          </a:p>
        </p:txBody>
      </p:sp>
      <p:sp>
        <p:nvSpPr>
          <p:cNvPr id="12" name="Başlık 4">
            <a:extLst>
              <a:ext uri="{FF2B5EF4-FFF2-40B4-BE49-F238E27FC236}">
                <a16:creationId xmlns:a16="http://schemas.microsoft.com/office/drawing/2014/main" id="{70DB576E-00EC-B36A-6E51-585281C93236}"/>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Öngörülen öğrenci profili, yetkinlik ve erdemi bir araya getirerek bireysel ve toplumsal gelişimi hedefler.</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Erdem-Değer-Eylem Çerçevesi</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Milli Değerler ve İnsan Merkezli Yaklaşım</a:t>
            </a:r>
          </a:p>
          <a:p>
            <a:pPr marL="457200" indent="-457200">
              <a:lnSpc>
                <a:spcPct val="150000"/>
              </a:lnSpc>
              <a:spcAft>
                <a:spcPts val="12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Beceri Temelli Eğitim</a:t>
            </a:r>
          </a:p>
        </p:txBody>
      </p:sp>
      <p:sp>
        <p:nvSpPr>
          <p:cNvPr id="2" name="Slayt Numarası Yer Tutucusu 1">
            <a:extLst>
              <a:ext uri="{FF2B5EF4-FFF2-40B4-BE49-F238E27FC236}">
                <a16:creationId xmlns:a16="http://schemas.microsoft.com/office/drawing/2014/main" id="{06C3830B-8D71-84C5-FBF4-BEAF1EAF1A32}"/>
              </a:ext>
            </a:extLst>
          </p:cNvPr>
          <p:cNvSpPr>
            <a:spLocks noGrp="1"/>
          </p:cNvSpPr>
          <p:nvPr>
            <p:ph type="sldNum" sz="quarter" idx="12"/>
          </p:nvPr>
        </p:nvSpPr>
        <p:spPr/>
        <p:txBody>
          <a:bodyPr/>
          <a:lstStyle/>
          <a:p>
            <a:fld id="{A7E46135-5847-4ABF-A53C-B9F9BB1AAF45}" type="slidenum">
              <a:rPr lang="tr-TR" smtClean="0"/>
              <a:t>4</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48235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CC87-B94A-4659-0287-F0AB76E467E3}"/>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400EBD66-F98C-9A51-1D8B-D62373A90647}"/>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61276226-E83E-6BAB-3322-DCC8530AD28B}"/>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Temel Hedefler</a:t>
            </a:r>
          </a:p>
        </p:txBody>
      </p:sp>
      <p:sp>
        <p:nvSpPr>
          <p:cNvPr id="12" name="Başlık 4">
            <a:extLst>
              <a:ext uri="{FF2B5EF4-FFF2-40B4-BE49-F238E27FC236}">
                <a16:creationId xmlns:a16="http://schemas.microsoft.com/office/drawing/2014/main" id="{BCE42E3D-109C-4F38-A022-3BE7EC58B304}"/>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Yetkin ve Erdemli Bireyler Yetiştirmek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Milli Bilince Sahip Şahsiyetler Oluşturmak</a:t>
            </a:r>
          </a:p>
          <a:p>
            <a:pPr marL="457200" indent="-457200">
              <a:lnSpc>
                <a:spcPct val="150000"/>
              </a:lnSpc>
              <a:spcAft>
                <a:spcPts val="12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21. Yüzyıl Becerilerine Sahip Öğrenciler Yetiştirmek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Değerler Eğitimini Güçlendirmek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Eğitimde Fırsat Eşitliğini Sağlamak</a:t>
            </a:r>
          </a:p>
        </p:txBody>
      </p:sp>
      <p:sp>
        <p:nvSpPr>
          <p:cNvPr id="2" name="Slayt Numarası Yer Tutucusu 1">
            <a:extLst>
              <a:ext uri="{FF2B5EF4-FFF2-40B4-BE49-F238E27FC236}">
                <a16:creationId xmlns:a16="http://schemas.microsoft.com/office/drawing/2014/main" id="{1FD7CB62-AB41-CDFF-A107-7FFF5D5883BF}"/>
              </a:ext>
            </a:extLst>
          </p:cNvPr>
          <p:cNvSpPr>
            <a:spLocks noGrp="1"/>
          </p:cNvSpPr>
          <p:nvPr>
            <p:ph type="sldNum" sz="quarter" idx="12"/>
          </p:nvPr>
        </p:nvSpPr>
        <p:spPr/>
        <p:txBody>
          <a:bodyPr/>
          <a:lstStyle/>
          <a:p>
            <a:fld id="{A7E46135-5847-4ABF-A53C-B9F9BB1AAF45}" type="slidenum">
              <a:rPr lang="tr-TR" smtClean="0"/>
              <a:t>5</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19768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92CEF-781D-847C-0FAD-897BD58C8927}"/>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F2835D5D-4ACA-4D8E-3CB5-83FD55CEEFFA}"/>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84A2A91B-C97C-6124-FC81-942C191AA7A0}"/>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Öğrenci Profili</a:t>
            </a:r>
          </a:p>
        </p:txBody>
      </p:sp>
      <p:sp>
        <p:nvSpPr>
          <p:cNvPr id="12" name="Başlık 4">
            <a:extLst>
              <a:ext uri="{FF2B5EF4-FFF2-40B4-BE49-F238E27FC236}">
                <a16:creationId xmlns:a16="http://schemas.microsoft.com/office/drawing/2014/main" id="{F1C8393E-01ED-C61C-CD1F-83BE79D7E9ED}"/>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Öğrenciyi çok yönlü bir varlık olarak ele alan, bütüncül eğitimi benimseyen model, dört temel özellik üzerinde durmaktadır;</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Ontolojik Bütünlük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Epistemolojik Bütünlük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Zamansal Bütünlük</a:t>
            </a:r>
          </a:p>
          <a:p>
            <a:pPr marL="457200" indent="-457200">
              <a:lnSpc>
                <a:spcPct val="150000"/>
              </a:lnSpc>
              <a:spcAft>
                <a:spcPts val="12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Aksiyolojik Olgunluk</a:t>
            </a:r>
          </a:p>
        </p:txBody>
      </p:sp>
      <p:sp>
        <p:nvSpPr>
          <p:cNvPr id="2" name="Slayt Numarası Yer Tutucusu 1">
            <a:extLst>
              <a:ext uri="{FF2B5EF4-FFF2-40B4-BE49-F238E27FC236}">
                <a16:creationId xmlns:a16="http://schemas.microsoft.com/office/drawing/2014/main" id="{9FD6A91C-AAD9-5CA1-F5CA-7EE3F13AAE84}"/>
              </a:ext>
            </a:extLst>
          </p:cNvPr>
          <p:cNvSpPr>
            <a:spLocks noGrp="1"/>
          </p:cNvSpPr>
          <p:nvPr>
            <p:ph type="sldNum" sz="quarter" idx="12"/>
          </p:nvPr>
        </p:nvSpPr>
        <p:spPr/>
        <p:txBody>
          <a:bodyPr/>
          <a:lstStyle/>
          <a:p>
            <a:fld id="{A7E46135-5847-4ABF-A53C-B9F9BB1AAF45}" type="slidenum">
              <a:rPr lang="tr-TR" smtClean="0"/>
              <a:t>6</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545540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98CA40F5-02E2-0331-18B4-2441B977A2BE}"/>
              </a:ext>
            </a:extLst>
          </p:cNvPr>
          <p:cNvSpPr>
            <a:spLocks noGrp="1"/>
          </p:cNvSpPr>
          <p:nvPr>
            <p:ph type="sldNum" sz="quarter" idx="12"/>
          </p:nvPr>
        </p:nvSpPr>
        <p:spPr/>
        <p:txBody>
          <a:bodyPr/>
          <a:lstStyle/>
          <a:p>
            <a:fld id="{A7E46135-5847-4ABF-A53C-B9F9BB1AAF45}" type="slidenum">
              <a:rPr lang="tr-TR" smtClean="0"/>
              <a:t>7</a:t>
            </a:fld>
            <a:endParaRPr lang="tr-TR"/>
          </a:p>
        </p:txBody>
      </p:sp>
      <p:grpSp>
        <p:nvGrpSpPr>
          <p:cNvPr id="6" name="Grup 5">
            <a:extLst>
              <a:ext uri="{FF2B5EF4-FFF2-40B4-BE49-F238E27FC236}">
                <a16:creationId xmlns:a16="http://schemas.microsoft.com/office/drawing/2014/main" id="{D197ACFD-E62E-E000-4AFE-348E43FB2350}"/>
              </a:ext>
            </a:extLst>
          </p:cNvPr>
          <p:cNvGrpSpPr/>
          <p:nvPr/>
        </p:nvGrpSpPr>
        <p:grpSpPr>
          <a:xfrm>
            <a:off x="3325368" y="132440"/>
            <a:ext cx="5273039" cy="6589035"/>
            <a:chOff x="-1" y="-136526"/>
            <a:chExt cx="4821839" cy="6994525"/>
          </a:xfrm>
        </p:grpSpPr>
        <p:pic>
          <p:nvPicPr>
            <p:cNvPr id="4" name="Resim 3">
              <a:extLst>
                <a:ext uri="{FF2B5EF4-FFF2-40B4-BE49-F238E27FC236}">
                  <a16:creationId xmlns:a16="http://schemas.microsoft.com/office/drawing/2014/main" id="{D87E3474-94E3-3CA2-508E-F4E9431E8F5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 y="-136526"/>
              <a:ext cx="4821839" cy="6994525"/>
            </a:xfrm>
            <a:prstGeom prst="rect">
              <a:avLst/>
            </a:prstGeom>
            <a:ln w="228600" cap="sq" cmpd="thickThin">
              <a:solidFill>
                <a:srgbClr val="000000"/>
              </a:solidFill>
              <a:prstDash val="solid"/>
              <a:miter lim="800000"/>
            </a:ln>
            <a:effectLst>
              <a:innerShdw blurRad="76200">
                <a:srgbClr val="000000"/>
              </a:innerShdw>
            </a:effectLst>
          </p:spPr>
        </p:pic>
        <p:sp>
          <p:nvSpPr>
            <p:cNvPr id="5" name="Dikdörtgen 4">
              <a:extLst>
                <a:ext uri="{FF2B5EF4-FFF2-40B4-BE49-F238E27FC236}">
                  <a16:creationId xmlns:a16="http://schemas.microsoft.com/office/drawing/2014/main" id="{4311F2F0-E2C0-09F6-5F7C-20B1F42EC9E1}"/>
                </a:ext>
              </a:extLst>
            </p:cNvPr>
            <p:cNvSpPr/>
            <p:nvPr/>
          </p:nvSpPr>
          <p:spPr>
            <a:xfrm>
              <a:off x="2078638" y="1188720"/>
              <a:ext cx="390242" cy="32918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tr-TR"/>
            </a:p>
          </p:txBody>
        </p:sp>
      </p:gr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166468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A8EB0-1B71-F5C4-212F-35E1BAA45044}"/>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125F5F83-5CEC-9B0B-F9C3-E47EA1324A04}"/>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9A84769E-461E-9A33-4876-B4F509BDB62D}"/>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1. Ontolojik Bütünlük: </a:t>
            </a:r>
            <a:r>
              <a:rPr lang="tr-TR" sz="3200" b="1" dirty="0">
                <a:solidFill>
                  <a:srgbClr val="C00000"/>
                </a:solidFill>
              </a:rPr>
              <a:t>Zihin ve bedenin uyumu </a:t>
            </a:r>
          </a:p>
        </p:txBody>
      </p:sp>
      <p:sp>
        <p:nvSpPr>
          <p:cNvPr id="12" name="Başlık 4">
            <a:extLst>
              <a:ext uri="{FF2B5EF4-FFF2-40B4-BE49-F238E27FC236}">
                <a16:creationId xmlns:a16="http://schemas.microsoft.com/office/drawing/2014/main" id="{AD76DB63-6366-C8F9-E325-5BE3A1311222}"/>
              </a:ext>
            </a:extLst>
          </p:cNvPr>
          <p:cNvSpPr txBox="1">
            <a:spLocks/>
          </p:cNvSpPr>
          <p:nvPr/>
        </p:nvSpPr>
        <p:spPr>
          <a:xfrm>
            <a:off x="446313" y="497099"/>
            <a:ext cx="11600543" cy="4682351"/>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Ontoloji,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felsefede varlığın doğasını, yapısını ve varlıkların birbirleriyle olan ilişkilerini inceleyen bir alandır. </a:t>
            </a:r>
          </a:p>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Yani, bir şeyin ne olduğu, nasıl var olduğu ve varlığının anlamı üzerine düşünmeyi ifade etmektedir. </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Ontolojik bütünlük,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zihinsel ve bedensel gelişimin birbirini tamamlayan unsurlardır. Amaç, hem entelektüel hem de fiziksel ve duygusal açıdan güçlü bireyler yetiştirmektir. </a:t>
            </a:r>
          </a:p>
        </p:txBody>
      </p:sp>
      <p:sp>
        <p:nvSpPr>
          <p:cNvPr id="2" name="Slayt Numarası Yer Tutucusu 1">
            <a:extLst>
              <a:ext uri="{FF2B5EF4-FFF2-40B4-BE49-F238E27FC236}">
                <a16:creationId xmlns:a16="http://schemas.microsoft.com/office/drawing/2014/main" id="{8A8D1DC6-860C-AE4A-B35C-0E71CF75A701}"/>
              </a:ext>
            </a:extLst>
          </p:cNvPr>
          <p:cNvSpPr>
            <a:spLocks noGrp="1"/>
          </p:cNvSpPr>
          <p:nvPr>
            <p:ph type="sldNum" sz="quarter" idx="12"/>
          </p:nvPr>
        </p:nvSpPr>
        <p:spPr/>
        <p:txBody>
          <a:bodyPr/>
          <a:lstStyle/>
          <a:p>
            <a:fld id="{A7E46135-5847-4ABF-A53C-B9F9BB1AAF45}" type="slidenum">
              <a:rPr lang="tr-TR" smtClean="0"/>
              <a:t>8</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715585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B685-E58C-C943-995D-70C5F20B43F5}"/>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3642FF6C-DEA1-053E-5BDC-E2AE741987A6}"/>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B9062D81-A270-8D0D-877F-E581FB138829}"/>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D07582EF-3763-A555-8A7E-995BF8D820C6}"/>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Demek?</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"Bugün matematik dersi, sadece işlem yapalım"</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"Hem matematiksel düşünme hem elle çalışma hem de sabırla çözme becerisi kazanalım"</a:t>
            </a:r>
          </a:p>
        </p:txBody>
      </p:sp>
      <p:sp>
        <p:nvSpPr>
          <p:cNvPr id="2" name="Slayt Numarası Yer Tutucusu 1">
            <a:extLst>
              <a:ext uri="{FF2B5EF4-FFF2-40B4-BE49-F238E27FC236}">
                <a16:creationId xmlns:a16="http://schemas.microsoft.com/office/drawing/2014/main" id="{5FB65973-D4FB-D484-9561-3A518D058E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59AE8FF0-4014-C878-0155-F52D041B9B30}"/>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Ders Planında Ne Değişir?</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R="0" lvl="0" algn="l" defTabSz="914400" rtl="0" eaLnBrk="1" fontAlgn="auto" latinLnBrk="0" hangingPunct="1">
              <a:lnSpc>
                <a:spcPct val="150000"/>
              </a:lnSpc>
              <a:spcBef>
                <a:spcPct val="0"/>
              </a:spcBef>
              <a:spcAft>
                <a:spcPts val="1200"/>
              </a:spcAft>
              <a:buClrTx/>
              <a:buSzTx/>
              <a:tabLst/>
              <a:defRPr/>
            </a:pPr>
            <a:r>
              <a:rPr kumimoji="0" lang="es-ES" sz="220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p>
          <a:p>
            <a:pPr marR="0" lvl="0" algn="l" defTabSz="914400" rtl="0" eaLnBrk="1" fontAlgn="auto" latinLnBrk="0" hangingPunct="1">
              <a:lnSpc>
                <a:spcPct val="150000"/>
              </a:lnSpc>
              <a:spcBef>
                <a:spcPct val="0"/>
              </a:spcBef>
              <a:spcAft>
                <a:spcPts val="1200"/>
              </a:spcAft>
              <a:buClrTx/>
              <a:buSzTx/>
              <a:tabLst/>
              <a:defRPr/>
            </a:pPr>
            <a:r>
              <a:rPr kumimoji="0" lang="es-ES"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"Çarpım tablosunu öğrenecek"</a:t>
            </a:r>
            <a:endParaRPr kumimoji="0" lang="tr-TR"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R="0" lvl="0" algn="l" defTabSz="914400" rtl="0" eaLnBrk="1" fontAlgn="auto" latinLnBrk="0" hangingPunct="1">
              <a:lnSpc>
                <a:spcPct val="150000"/>
              </a:lnSpc>
              <a:spcBef>
                <a:spcPct val="0"/>
              </a:spcBef>
              <a:spcAft>
                <a:spcPts val="1200"/>
              </a:spcAft>
              <a:buClrTx/>
              <a:buSzTx/>
              <a:tabLst/>
              <a:defRPr/>
            </a:pPr>
            <a:r>
              <a:rPr kumimoji="0" lang="es-ES" sz="220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p>
          <a:p>
            <a:pPr marR="0" lvl="0" algn="l" defTabSz="914400" rtl="0" eaLnBrk="1" fontAlgn="auto" latinLnBrk="0" hangingPunct="1">
              <a:lnSpc>
                <a:spcPct val="150000"/>
              </a:lnSpc>
              <a:spcBef>
                <a:spcPct val="0"/>
              </a:spcBef>
              <a:spcAft>
                <a:spcPts val="1200"/>
              </a:spcAft>
              <a:buClrTx/>
              <a:buSzTx/>
              <a:tabLst/>
              <a:defRPr/>
            </a:pPr>
            <a:r>
              <a:rPr kumimoji="0" lang="es-ES"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"Çarpım tablosunu öğrenirken sebat etmeyi, hata yaptığında tekrar denemeyi ve başardığında mütevazı olmayı da öğrenecek"</a:t>
            </a:r>
          </a:p>
        </p:txBody>
      </p:sp>
      <p:pic>
        <p:nvPicPr>
          <p:cNvPr id="7" name="Resim 6">
            <a:extLst>
              <a:ext uri="{FF2B5EF4-FFF2-40B4-BE49-F238E27FC236}">
                <a16:creationId xmlns:a16="http://schemas.microsoft.com/office/drawing/2014/main" id="{F36FFBF9-768C-D2FB-CC12-0D10267340D3}"/>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09BA7AFD-899B-513A-C617-2004B9742B06}"/>
              </a:ext>
            </a:extLst>
          </p:cNvPr>
          <p:cNvSpPr txBox="1">
            <a:spLocks/>
          </p:cNvSpPr>
          <p:nvPr/>
        </p:nvSpPr>
        <p:spPr>
          <a:xfrm>
            <a:off x="446312" y="5786349"/>
            <a:ext cx="11129439" cy="738235"/>
          </a:xfrm>
          <a:prstGeom prst="rect">
            <a:avLst/>
          </a:prstGeom>
        </p:spPr>
        <p:txBody>
          <a:bodyPr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1. Ontolojik Bütünlük: </a:t>
            </a:r>
            <a:r>
              <a:rPr lang="tr-TR" sz="3200" b="1" dirty="0">
                <a:solidFill>
                  <a:srgbClr val="C00000"/>
                </a:solidFill>
              </a:rPr>
              <a:t>Çocuk bir bütündür. Aklı, bedeni, ruhu ayrılmaz.</a:t>
            </a:r>
          </a:p>
        </p:txBody>
      </p:sp>
    </p:spTree>
    <p:extLst>
      <p:ext uri="{BB962C8B-B14F-4D97-AF65-F5344CB8AC3E}">
        <p14:creationId xmlns:p14="http://schemas.microsoft.com/office/powerpoint/2010/main" val="3964362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A349-3BB4-69B5-8D86-1F815CF89124}"/>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A81C52BB-93FC-D670-85ED-1F5E8B1068C3}"/>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C8FC96B3-9A51-D44D-322D-C04C9680298E}"/>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DB23F756-388D-4B99-939E-745CF371E14E}"/>
              </a:ext>
            </a:extLst>
          </p:cNvPr>
          <p:cNvSpPr txBox="1">
            <a:spLocks/>
          </p:cNvSpPr>
          <p:nvPr/>
        </p:nvSpPr>
        <p:spPr>
          <a:xfrm>
            <a:off x="446313" y="497099"/>
            <a:ext cx="11020263"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4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En Önemli Nokta</a:t>
            </a:r>
            <a:r>
              <a:rPr kumimoji="0" lang="tr-TR" sz="24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4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Unutmayın:</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400" b="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Her ders hem zihinsel hem bedensel hem duygusal hem de ahlaki gelişimi desteklemelidir.</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400" b="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Çocuk tek boyutlu değil, çok boyutludur. Eğitimimiz de öyle olmalı.</a:t>
            </a:r>
          </a:p>
        </p:txBody>
      </p:sp>
      <p:sp>
        <p:nvSpPr>
          <p:cNvPr id="2" name="Slayt Numarası Yer Tutucusu 1">
            <a:extLst>
              <a:ext uri="{FF2B5EF4-FFF2-40B4-BE49-F238E27FC236}">
                <a16:creationId xmlns:a16="http://schemas.microsoft.com/office/drawing/2014/main" id="{D80608F2-899C-9A15-2C79-8BEAD30B99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pic>
        <p:nvPicPr>
          <p:cNvPr id="7" name="Resim 6">
            <a:extLst>
              <a:ext uri="{FF2B5EF4-FFF2-40B4-BE49-F238E27FC236}">
                <a16:creationId xmlns:a16="http://schemas.microsoft.com/office/drawing/2014/main" id="{6902DB19-3C00-6803-B3CE-2F5ADB3DD35A}"/>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E1A875AE-F7DF-19C6-2F93-1961C092B492}"/>
              </a:ext>
            </a:extLst>
          </p:cNvPr>
          <p:cNvSpPr txBox="1">
            <a:spLocks/>
          </p:cNvSpPr>
          <p:nvPr/>
        </p:nvSpPr>
        <p:spPr>
          <a:xfrm>
            <a:off x="446312" y="5786349"/>
            <a:ext cx="11129439" cy="738235"/>
          </a:xfrm>
          <a:prstGeom prst="rect">
            <a:avLst/>
          </a:prstGeom>
        </p:spPr>
        <p:txBody>
          <a:bodyPr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1. Ontolojik Bütünlük: </a:t>
            </a:r>
            <a:r>
              <a:rPr lang="tr-TR" sz="3200" b="1" dirty="0">
                <a:solidFill>
                  <a:srgbClr val="C00000"/>
                </a:solidFill>
              </a:rPr>
              <a:t>Çocuk bir bütündür. Aklı, bedeni, ruhu ayrılmaz.</a:t>
            </a:r>
          </a:p>
        </p:txBody>
      </p:sp>
    </p:spTree>
    <p:extLst>
      <p:ext uri="{BB962C8B-B14F-4D97-AF65-F5344CB8AC3E}">
        <p14:creationId xmlns:p14="http://schemas.microsoft.com/office/powerpoint/2010/main" val="943259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5CE8B-BAFF-0F6A-7748-C3E1536A5CD6}"/>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1D1A6C94-17D6-F212-284A-51F024AFD2E8}"/>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75BB1266-C35C-7C4B-F59B-31EAEB2FC4BF}"/>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2. Epistemolojik Bütünlük: </a:t>
            </a:r>
            <a:r>
              <a:rPr lang="tr-TR" sz="3200" b="1" dirty="0">
                <a:solidFill>
                  <a:srgbClr val="C00000"/>
                </a:solidFill>
              </a:rPr>
              <a:t>Bilgiden bilgeliğe </a:t>
            </a:r>
          </a:p>
        </p:txBody>
      </p:sp>
      <p:sp>
        <p:nvSpPr>
          <p:cNvPr id="12" name="Başlık 4">
            <a:extLst>
              <a:ext uri="{FF2B5EF4-FFF2-40B4-BE49-F238E27FC236}">
                <a16:creationId xmlns:a16="http://schemas.microsoft.com/office/drawing/2014/main" id="{960CB47A-8B9C-8E68-942D-97431C13C009}"/>
              </a:ext>
            </a:extLst>
          </p:cNvPr>
          <p:cNvSpPr txBox="1">
            <a:spLocks/>
          </p:cNvSpPr>
          <p:nvPr/>
        </p:nvSpPr>
        <p:spPr>
          <a:xfrm>
            <a:off x="446313" y="497099"/>
            <a:ext cx="11600543" cy="4682351"/>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Epistemoloji,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bilginin doğası, kaynağı, sınırları ve geçerliliği ile ilgilenen felsefi bir disiplindir. </a:t>
            </a:r>
          </a:p>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Yani, "Bilgi nedir?", "Nasıl elde edilir?" ve "Ne kadar güvenilirdir?" gibi sorulara yanıt aramaktadır. </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Epistemolojik bütünlük,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bireylerin sadece bilgi edinmelerinin ötesine geçerek, bu bilgileri anlamlı bir şekilde kullanabilme ve bilgeliğe ulaşma yeteneğini geliştirmeyi amaçlamaktadır. </a:t>
            </a:r>
          </a:p>
        </p:txBody>
      </p:sp>
      <p:sp>
        <p:nvSpPr>
          <p:cNvPr id="2" name="Slayt Numarası Yer Tutucusu 1">
            <a:extLst>
              <a:ext uri="{FF2B5EF4-FFF2-40B4-BE49-F238E27FC236}">
                <a16:creationId xmlns:a16="http://schemas.microsoft.com/office/drawing/2014/main" id="{079E6659-F454-7360-538C-A010485819EB}"/>
              </a:ext>
            </a:extLst>
          </p:cNvPr>
          <p:cNvSpPr>
            <a:spLocks noGrp="1"/>
          </p:cNvSpPr>
          <p:nvPr>
            <p:ph type="sldNum" sz="quarter" idx="12"/>
          </p:nvPr>
        </p:nvSpPr>
        <p:spPr/>
        <p:txBody>
          <a:bodyPr/>
          <a:lstStyle/>
          <a:p>
            <a:fld id="{A7E46135-5847-4ABF-A53C-B9F9BB1AAF45}" type="slidenum">
              <a:rPr lang="tr-TR" smtClean="0"/>
              <a:t>11</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445478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E1891-E666-48A5-9399-554972C8AF54}"/>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DC6AF021-6C4A-9F95-46A5-63DBDE4F8F0C}"/>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DDAEDEFD-C270-1FB4-121D-368C46B78648}"/>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DEE31001-D6FE-C075-88E6-11D01D6CA0F9}"/>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Demek?</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endPar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"Şu konuyu ezberlemelisiniz"</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 konuyu nasıl araştırırım? Nasıl sorgularım? Nasıl kullanırım?"</a:t>
            </a:r>
          </a:p>
        </p:txBody>
      </p:sp>
      <p:sp>
        <p:nvSpPr>
          <p:cNvPr id="2" name="Slayt Numarası Yer Tutucusu 1">
            <a:extLst>
              <a:ext uri="{FF2B5EF4-FFF2-40B4-BE49-F238E27FC236}">
                <a16:creationId xmlns:a16="http://schemas.microsoft.com/office/drawing/2014/main" id="{2C0D07E8-5E4A-B991-97F9-A49672A472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DBFA1544-86C6-8775-6E22-08968EA615E0}"/>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Ders Planında Ne Değişir?</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endPar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R="0" lvl="0" algn="l" defTabSz="914400" rtl="0" eaLnBrk="1" fontAlgn="auto" latinLnBrk="0" hangingPunct="1">
              <a:lnSpc>
                <a:spcPct val="150000"/>
              </a:lnSpc>
              <a:spcBef>
                <a:spcPct val="0"/>
              </a:spcBef>
              <a:spcAft>
                <a:spcPts val="1200"/>
              </a:spcAft>
              <a:buClrTx/>
              <a:buSzTx/>
              <a:tabLst/>
              <a:defRPr/>
            </a:pPr>
            <a:r>
              <a:rPr kumimoji="0" lang="es-ES" sz="220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p>
          <a:p>
            <a:pPr marR="0" lvl="0" algn="l" defTabSz="914400" rtl="0" eaLnBrk="1" fontAlgn="auto" latinLnBrk="0" hangingPunct="1">
              <a:lnSpc>
                <a:spcPct val="150000"/>
              </a:lnSpc>
              <a:spcBef>
                <a:spcPct val="0"/>
              </a:spcBef>
              <a:spcAft>
                <a:spcPts val="1200"/>
              </a:spcAft>
              <a:buClrTx/>
              <a:buSzTx/>
              <a:tabLst/>
              <a:defRPr/>
            </a:pPr>
            <a:r>
              <a:rPr kumimoji="0" lang="es-ES"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 konu hakkında ne biliyorsunuz?"</a:t>
            </a:r>
            <a:endParaRPr kumimoji="0" lang="tr-TR"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R="0" lvl="0" algn="l" defTabSz="914400" rtl="0" eaLnBrk="1" fontAlgn="auto" latinLnBrk="0" hangingPunct="1">
              <a:lnSpc>
                <a:spcPct val="150000"/>
              </a:lnSpc>
              <a:spcBef>
                <a:spcPct val="0"/>
              </a:spcBef>
              <a:spcAft>
                <a:spcPts val="1200"/>
              </a:spcAft>
              <a:buClrTx/>
              <a:buSzTx/>
              <a:tabLst/>
              <a:defRPr/>
            </a:pPr>
            <a:r>
              <a:rPr kumimoji="0" lang="es-ES" sz="2200" i="0"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p>
          <a:p>
            <a:pPr marR="0" lvl="0" algn="l" defTabSz="914400" rtl="0" eaLnBrk="1" fontAlgn="auto" latinLnBrk="0" hangingPunct="1">
              <a:lnSpc>
                <a:spcPct val="150000"/>
              </a:lnSpc>
              <a:spcBef>
                <a:spcPct val="0"/>
              </a:spcBef>
              <a:spcAft>
                <a:spcPts val="1200"/>
              </a:spcAft>
              <a:buClrTx/>
              <a:buSzTx/>
              <a:tabLst/>
              <a:defRPr/>
            </a:pPr>
            <a:r>
              <a:rPr kumimoji="0" lang="es-ES" sz="2200" b="0" i="1" u="none" strike="noStrike" kern="1200" cap="none" spc="0" normalizeH="0" baseline="0" noProof="0" dirty="0">
                <a:ln>
                  <a:noFill/>
                </a:ln>
                <a:solidFill>
                  <a:prstClr val="black"/>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 konuyu nasıl araştırabiliriz? Hangi soruları sorabiliriz?"</a:t>
            </a:r>
          </a:p>
        </p:txBody>
      </p:sp>
      <p:pic>
        <p:nvPicPr>
          <p:cNvPr id="7" name="Resim 6">
            <a:extLst>
              <a:ext uri="{FF2B5EF4-FFF2-40B4-BE49-F238E27FC236}">
                <a16:creationId xmlns:a16="http://schemas.microsoft.com/office/drawing/2014/main" id="{412906A2-51F7-6CAE-B527-224901895A4B}"/>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7B52A110-18E3-2678-028C-E5D39EDCCAFF}"/>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200" b="1" dirty="0"/>
              <a:t>2. Epistemolojik Bütünlük: </a:t>
            </a:r>
            <a:r>
              <a:rPr lang="tr-TR" sz="2200" b="1" dirty="0">
                <a:solidFill>
                  <a:srgbClr val="C00000"/>
                </a:solidFill>
              </a:rPr>
              <a:t>Öğrenciler hem bilgi öğrenir hem de nasıl öğreneceğini öğrenir</a:t>
            </a:r>
          </a:p>
        </p:txBody>
      </p:sp>
    </p:spTree>
    <p:extLst>
      <p:ext uri="{BB962C8B-B14F-4D97-AF65-F5344CB8AC3E}">
        <p14:creationId xmlns:p14="http://schemas.microsoft.com/office/powerpoint/2010/main" val="1114285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C4CA5-F7B8-7533-6D98-B6379C25AC4D}"/>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FD04AFE5-5D08-8F51-0AE0-4A30B73767E0}"/>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A0C28215-C27F-1F5E-CDB3-7587A0D042B6}"/>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6EDAEC55-6D03-0552-D25C-73BBD0D52513}"/>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Sınıf Uygulamaları</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1"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Önce ne yapıyoruz? </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r>
              <a:rPr kumimoji="0" lang="tr-TR" sz="2200" b="1"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Strateji</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1"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gibi yollar deneyebiliriz? </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r>
              <a:rPr kumimoji="0" lang="tr-TR" sz="2200" b="1"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Alternatifler</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1"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Nasıl kontrol edebiliriz? </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r>
              <a:rPr kumimoji="0" lang="tr-TR" sz="2200" b="1"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Doğrulama</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1"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 bilgiyi başka nerede kullanabiliriz? </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r>
              <a:rPr kumimoji="0" lang="tr-TR" sz="2200" b="1"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Transfer</a:t>
            </a:r>
            <a:r>
              <a:rPr kumimoji="0" lang="tr-TR" sz="2200" i="0" u="none" strike="noStrike" kern="1200" cap="none" spc="0" normalizeH="0" baseline="0" noProof="0" dirty="0">
                <a:ln>
                  <a:noFill/>
                </a:ln>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2" name="Slayt Numarası Yer Tutucusu 1">
            <a:extLst>
              <a:ext uri="{FF2B5EF4-FFF2-40B4-BE49-F238E27FC236}">
                <a16:creationId xmlns:a16="http://schemas.microsoft.com/office/drawing/2014/main" id="{7AABFB42-02FF-276F-C0E2-43BC4A21A18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19410175-7002-DC44-5ACF-2C29C6048BE7}"/>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En Önemli Nokta:</a:t>
            </a:r>
            <a:endPar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Unutmayın:</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"Balık vermeyin, balık tutmayı öğretin" </a:t>
            </a:r>
            <a:r>
              <a:rPr kumimoji="0" lang="tr-TR" sz="2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ilkesi gibi: Bilgi vermeyin, bilgiye nasıl ulaşacağını öğretin.</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Çocuk öğrenen değil, öğrenmeyi öğrenen olsun.</a:t>
            </a:r>
          </a:p>
        </p:txBody>
      </p:sp>
      <p:pic>
        <p:nvPicPr>
          <p:cNvPr id="7" name="Resim 6">
            <a:extLst>
              <a:ext uri="{FF2B5EF4-FFF2-40B4-BE49-F238E27FC236}">
                <a16:creationId xmlns:a16="http://schemas.microsoft.com/office/drawing/2014/main" id="{A1B1A51D-D5DC-BEF5-7479-D3FE8677643A}"/>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8DD28610-50C5-80F4-36D8-497F23FD3EEC}"/>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200" b="1" dirty="0"/>
              <a:t>2. Epistemolojik Bütünlük: </a:t>
            </a:r>
            <a:r>
              <a:rPr lang="tr-TR" sz="2200" b="1" dirty="0">
                <a:solidFill>
                  <a:srgbClr val="C00000"/>
                </a:solidFill>
              </a:rPr>
              <a:t>Öğrenciler hem bilgi öğrenir hem de nasıl öğreneceğini öğrenir</a:t>
            </a:r>
          </a:p>
        </p:txBody>
      </p:sp>
    </p:spTree>
    <p:extLst>
      <p:ext uri="{BB962C8B-B14F-4D97-AF65-F5344CB8AC3E}">
        <p14:creationId xmlns:p14="http://schemas.microsoft.com/office/powerpoint/2010/main" val="1182630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2B371-62A1-2DBA-F617-D6595DB74122}"/>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271CE833-64B0-C2B5-36D8-79027E078150}"/>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4312AAFE-6A41-02B1-0648-CB7F5815C226}"/>
              </a:ext>
            </a:extLst>
          </p:cNvPr>
          <p:cNvSpPr txBox="1">
            <a:spLocks/>
          </p:cNvSpPr>
          <p:nvPr/>
        </p:nvSpPr>
        <p:spPr>
          <a:xfrm>
            <a:off x="446314" y="5826247"/>
            <a:ext cx="10512552" cy="73823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3. Zamansal Bütünlük: </a:t>
            </a:r>
            <a:r>
              <a:rPr lang="tr-TR" sz="3200" dirty="0">
                <a:solidFill>
                  <a:srgbClr val="C00000"/>
                </a:solidFill>
              </a:rPr>
              <a:t>Geçmişten aldık, geleceğe taşıyoruz</a:t>
            </a:r>
          </a:p>
        </p:txBody>
      </p:sp>
      <p:sp>
        <p:nvSpPr>
          <p:cNvPr id="12" name="Başlık 4">
            <a:extLst>
              <a:ext uri="{FF2B5EF4-FFF2-40B4-BE49-F238E27FC236}">
                <a16:creationId xmlns:a16="http://schemas.microsoft.com/office/drawing/2014/main" id="{CDED46E2-E418-3283-EC1D-4C94EDB54AC6}"/>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Zamansal Bütünlük: </a:t>
            </a:r>
            <a:r>
              <a:rPr lang="tr-TR" sz="2800" dirty="0">
                <a:solidFill>
                  <a:schemeClr val="accent2">
                    <a:lumMod val="50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eçmiş ile gelecek arasında köprü kurarak öğrencilerin kültürel miraslarını anlamalarını ve geleceğe hazırlanmalarını sağlamak. </a:t>
            </a:r>
          </a:p>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Milli tarih, kültür ve değerlere odaklanılırken, aynı zamanda değişen dünya koşullarına uyum sağlayabilmeleri için gerekli bilgi ve becerilerin kazandırılması,</a:t>
            </a:r>
          </a:p>
        </p:txBody>
      </p:sp>
      <p:sp>
        <p:nvSpPr>
          <p:cNvPr id="2" name="Slayt Numarası Yer Tutucusu 1">
            <a:extLst>
              <a:ext uri="{FF2B5EF4-FFF2-40B4-BE49-F238E27FC236}">
                <a16:creationId xmlns:a16="http://schemas.microsoft.com/office/drawing/2014/main" id="{ACB0928F-92CB-6947-B4F6-8E8D8C8946B9}"/>
              </a:ext>
            </a:extLst>
          </p:cNvPr>
          <p:cNvSpPr>
            <a:spLocks noGrp="1"/>
          </p:cNvSpPr>
          <p:nvPr>
            <p:ph type="sldNum" sz="quarter" idx="12"/>
          </p:nvPr>
        </p:nvSpPr>
        <p:spPr/>
        <p:txBody>
          <a:bodyPr/>
          <a:lstStyle/>
          <a:p>
            <a:fld id="{A7E46135-5847-4ABF-A53C-B9F9BB1AAF45}" type="slidenum">
              <a:rPr lang="tr-TR" smtClean="0"/>
              <a:t>14</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463608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CC00E-A139-AF42-7E96-589D0ABB43DD}"/>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CD6B3498-0BD6-AC53-FB23-1821119CEB23}"/>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B91233A5-97EF-653F-0489-FCE19CE4AA28}"/>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8A5F595B-64D7-2212-9841-EB476F91F17A}"/>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Demek?</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"Sadece bugünü öğret"</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"Geçmişle bağ kur, bugünle yorumla, geleceğe hazırla"</a:t>
            </a:r>
          </a:p>
        </p:txBody>
      </p:sp>
      <p:sp>
        <p:nvSpPr>
          <p:cNvPr id="2" name="Slayt Numarası Yer Tutucusu 1">
            <a:extLst>
              <a:ext uri="{FF2B5EF4-FFF2-40B4-BE49-F238E27FC236}">
                <a16:creationId xmlns:a16="http://schemas.microsoft.com/office/drawing/2014/main" id="{3AE10FB0-B1EA-A8EA-3DCC-AB035AF2E5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6821D394-5B3B-15E5-361F-59023ED6E180}"/>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Ders Planında Ne Değişir?</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Derste Üç Boyut:</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Geçmiş: </a:t>
            </a: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 konuyu atalarımız nasıl açıklıyor?"</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Şimdi: </a:t>
            </a: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"Bugün nasıl kullanıyoruz?"</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Gelecek: </a:t>
            </a: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"Yarın bize nasıl yarar?"</a:t>
            </a:r>
          </a:p>
        </p:txBody>
      </p:sp>
      <p:pic>
        <p:nvPicPr>
          <p:cNvPr id="7" name="Resim 6">
            <a:extLst>
              <a:ext uri="{FF2B5EF4-FFF2-40B4-BE49-F238E27FC236}">
                <a16:creationId xmlns:a16="http://schemas.microsoft.com/office/drawing/2014/main" id="{E73C4914-D34C-67B6-20C9-2E923452E683}"/>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6C2C863D-9096-D93C-241F-090850B9FE9C}"/>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400" b="1" dirty="0"/>
              <a:t>3. Zamansal Bütünlük: </a:t>
            </a:r>
            <a:r>
              <a:rPr lang="tr-TR" sz="2400" b="1" dirty="0">
                <a:solidFill>
                  <a:srgbClr val="C00000"/>
                </a:solidFill>
              </a:rPr>
              <a:t>Geçmişten aldık, geleceğe taşıyoruz</a:t>
            </a:r>
          </a:p>
        </p:txBody>
      </p:sp>
    </p:spTree>
    <p:extLst>
      <p:ext uri="{BB962C8B-B14F-4D97-AF65-F5344CB8AC3E}">
        <p14:creationId xmlns:p14="http://schemas.microsoft.com/office/powerpoint/2010/main" val="1024160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ED383-4679-3362-5B42-B2B86EFF06FD}"/>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5B761F4E-B22A-736D-40A2-254CDB60274F}"/>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697B013C-3758-7280-764A-BD859D89F0F6}"/>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5118CE99-0D7A-EAE5-B25B-2A662AB9FFCA}"/>
              </a:ext>
            </a:extLst>
          </p:cNvPr>
          <p:cNvSpPr txBox="1">
            <a:spLocks/>
          </p:cNvSpPr>
          <p:nvPr/>
        </p:nvSpPr>
        <p:spPr>
          <a:xfrm>
            <a:off x="446313" y="497099"/>
            <a:ext cx="109074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En Önemli Nokta:</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Unutmayın:</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"Geçmişini bilmeyen geleceğini şekillendiremez" </a:t>
            </a:r>
            <a:r>
              <a:rPr kumimoji="0" lang="es-ES" sz="220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düsturuyla: Ne nereden geldi, nereye gidiyor sorularını sürekli sormak.</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Çocuk hem </a:t>
            </a: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köklü</a:t>
            </a:r>
            <a:r>
              <a:rPr kumimoji="0" lang="es-ES" sz="220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hem de </a:t>
            </a: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geleceğe hazır </a:t>
            </a:r>
            <a:r>
              <a:rPr kumimoji="0" lang="es-ES" sz="2200"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olsun.</a:t>
            </a:r>
          </a:p>
        </p:txBody>
      </p:sp>
      <p:sp>
        <p:nvSpPr>
          <p:cNvPr id="2" name="Slayt Numarası Yer Tutucusu 1">
            <a:extLst>
              <a:ext uri="{FF2B5EF4-FFF2-40B4-BE49-F238E27FC236}">
                <a16:creationId xmlns:a16="http://schemas.microsoft.com/office/drawing/2014/main" id="{24659A6F-D9B3-8719-AF2A-C73ECEE22D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pic>
        <p:nvPicPr>
          <p:cNvPr id="7" name="Resim 6">
            <a:extLst>
              <a:ext uri="{FF2B5EF4-FFF2-40B4-BE49-F238E27FC236}">
                <a16:creationId xmlns:a16="http://schemas.microsoft.com/office/drawing/2014/main" id="{5EB5E68A-D098-926F-C30B-20A98C96D0B2}"/>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28FE8255-4DF8-B674-BA5C-7C196FDFF472}"/>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400" b="1" dirty="0"/>
              <a:t>3. Zamansal Bütünlük: </a:t>
            </a:r>
            <a:r>
              <a:rPr lang="tr-TR" sz="2400" b="1" dirty="0">
                <a:solidFill>
                  <a:srgbClr val="C00000"/>
                </a:solidFill>
              </a:rPr>
              <a:t>Geçmişten aldık, geleceğe taşıyoruz</a:t>
            </a:r>
          </a:p>
        </p:txBody>
      </p:sp>
    </p:spTree>
    <p:extLst>
      <p:ext uri="{BB962C8B-B14F-4D97-AF65-F5344CB8AC3E}">
        <p14:creationId xmlns:p14="http://schemas.microsoft.com/office/powerpoint/2010/main" val="1822092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C8B0A-687F-15B3-792D-F9F2A4D41843}"/>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E55C93F6-F27E-0CE4-A974-269CF6D6725D}"/>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3A60EE70-FBB0-6A1E-F02D-A7215B1248EF}"/>
              </a:ext>
            </a:extLst>
          </p:cNvPr>
          <p:cNvSpPr txBox="1">
            <a:spLocks/>
          </p:cNvSpPr>
          <p:nvPr/>
        </p:nvSpPr>
        <p:spPr>
          <a:xfrm>
            <a:off x="446314" y="5826247"/>
            <a:ext cx="10512552" cy="73823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4. Aksiyolojik Olgunluk: </a:t>
            </a:r>
            <a:r>
              <a:rPr lang="tr-TR" sz="3200" b="1" dirty="0">
                <a:solidFill>
                  <a:srgbClr val="C00000"/>
                </a:solidFill>
              </a:rPr>
              <a:t>Ahlak bilinci ve estetik duyarlılık </a:t>
            </a:r>
          </a:p>
        </p:txBody>
      </p:sp>
      <p:sp>
        <p:nvSpPr>
          <p:cNvPr id="12" name="Başlık 4">
            <a:extLst>
              <a:ext uri="{FF2B5EF4-FFF2-40B4-BE49-F238E27FC236}">
                <a16:creationId xmlns:a16="http://schemas.microsoft.com/office/drawing/2014/main" id="{6348CB4B-0078-432E-4109-C3782CF01351}"/>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Aksiyoloji,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değerlerin doğası, kaynağı ve anlamı ile ilgilenen bir felsefi disiplindir. </a:t>
            </a:r>
          </a:p>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Yani, "İyi nedir?", "Güzel nedir?" ve "Değerler nasıl oluşur?" gibi sorulara yanıt arar. </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Aksiyolojik olgunluk,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bireylerin değerleri ve ahlaki ilkeleri anlama, değerlendirme ve bu değerleri yaşamlarına entegre etme yeteneği</a:t>
            </a:r>
          </a:p>
        </p:txBody>
      </p:sp>
      <p:sp>
        <p:nvSpPr>
          <p:cNvPr id="2" name="Slayt Numarası Yer Tutucusu 1">
            <a:extLst>
              <a:ext uri="{FF2B5EF4-FFF2-40B4-BE49-F238E27FC236}">
                <a16:creationId xmlns:a16="http://schemas.microsoft.com/office/drawing/2014/main" id="{5B32E922-83D1-3CC5-F147-D4C7D0CB5B35}"/>
              </a:ext>
            </a:extLst>
          </p:cNvPr>
          <p:cNvSpPr>
            <a:spLocks noGrp="1"/>
          </p:cNvSpPr>
          <p:nvPr>
            <p:ph type="sldNum" sz="quarter" idx="12"/>
          </p:nvPr>
        </p:nvSpPr>
        <p:spPr/>
        <p:txBody>
          <a:bodyPr/>
          <a:lstStyle/>
          <a:p>
            <a:fld id="{A7E46135-5847-4ABF-A53C-B9F9BB1AAF45}" type="slidenum">
              <a:rPr lang="tr-TR" smtClean="0"/>
              <a:t>17</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939270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67E4F-7BD5-9029-CEE7-20D2B4729F7B}"/>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161D5CAC-4896-253F-11AB-AEA6B25F5C69}"/>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3963BB8E-A53E-3132-5A13-AED5A42B0CD2}"/>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221A04E4-DBF6-07D5-1FC6-6B266858A3AB}"/>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Demek?</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İyiyi, k</a:t>
            </a: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ötüyü söylerim,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öğrenci </a:t>
            </a: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ezberler"</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endParaRPr kumimoji="0" lang="tr-TR" sz="2200" b="1" i="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"Neden böyle düşünüyorum? Bu davranışım doğru mu?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Öğrenci sorgulasın</a:t>
            </a:r>
            <a:r>
              <a:rPr kumimoji="0" lang="es-ES"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sp>
        <p:nvSpPr>
          <p:cNvPr id="2" name="Slayt Numarası Yer Tutucusu 1">
            <a:extLst>
              <a:ext uri="{FF2B5EF4-FFF2-40B4-BE49-F238E27FC236}">
                <a16:creationId xmlns:a16="http://schemas.microsoft.com/office/drawing/2014/main" id="{80E7F549-19AD-8B8F-B3A3-4CDC892490B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7FB2E1E6-9DEB-FF8B-73A9-E4440818DDAA}"/>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Ders Planında Ne Değişir?</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Eskiden: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0"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r>
              <a:rPr kumimoji="0" lang="tr-TR" sz="2200" b="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Hangi davranış doğrudur"</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Yeni yaklaşım: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r>
              <a:rPr kumimoji="0" lang="fi-FI"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Sen olsan ne yapardın? Neden?</a:t>
            </a:r>
            <a:r>
              <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t>
            </a:r>
          </a:p>
        </p:txBody>
      </p:sp>
      <p:pic>
        <p:nvPicPr>
          <p:cNvPr id="7" name="Resim 6">
            <a:extLst>
              <a:ext uri="{FF2B5EF4-FFF2-40B4-BE49-F238E27FC236}">
                <a16:creationId xmlns:a16="http://schemas.microsoft.com/office/drawing/2014/main" id="{468E6E0A-2A2C-9E24-CAD6-BE33A3EBD5BD}"/>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F3669607-B13C-D3E1-84FE-22124339E29A}"/>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400" b="1" dirty="0"/>
              <a:t>4. Aksiyolojik Olgunluk: </a:t>
            </a:r>
            <a:r>
              <a:rPr lang="tr-TR" sz="2400" b="1" dirty="0">
                <a:solidFill>
                  <a:srgbClr val="C00000"/>
                </a:solidFill>
              </a:rPr>
              <a:t>Değerlerini bilerek yaşa, davranışlarına yansıt.</a:t>
            </a:r>
          </a:p>
        </p:txBody>
      </p:sp>
    </p:spTree>
    <p:extLst>
      <p:ext uri="{BB962C8B-B14F-4D97-AF65-F5344CB8AC3E}">
        <p14:creationId xmlns:p14="http://schemas.microsoft.com/office/powerpoint/2010/main" val="3556606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8EEC-3F31-0375-AC96-79B59B0E4F02}"/>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DC71B7B8-E814-5FA2-3ECE-B9DA95324B52}"/>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white"/>
              </a:solidFill>
              <a:effectLst/>
              <a:uLnTx/>
              <a:uFillTx/>
              <a:latin typeface="Aptos"/>
              <a:ea typeface="+mn-ea"/>
              <a:cs typeface="+mn-cs"/>
            </a:endParaRPr>
          </a:p>
        </p:txBody>
      </p:sp>
      <p:sp>
        <p:nvSpPr>
          <p:cNvPr id="11" name="Alt Başlık 7">
            <a:extLst>
              <a:ext uri="{FF2B5EF4-FFF2-40B4-BE49-F238E27FC236}">
                <a16:creationId xmlns:a16="http://schemas.microsoft.com/office/drawing/2014/main" id="{EB5FC6B0-3AED-52CE-7683-2F83E5DE959B}"/>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tr-TR" sz="3200" b="1" i="0" u="none" strike="noStrike" kern="1200" cap="none" spc="0" normalizeH="0" baseline="0" noProof="0" dirty="0">
              <a:ln>
                <a:noFill/>
              </a:ln>
              <a:solidFill>
                <a:prstClr val="black"/>
              </a:solidFill>
              <a:effectLst/>
              <a:uLnTx/>
              <a:uFillTx/>
              <a:latin typeface="Aptos"/>
              <a:ea typeface="+mn-ea"/>
              <a:cs typeface="+mn-cs"/>
            </a:endParaRPr>
          </a:p>
        </p:txBody>
      </p:sp>
      <p:sp>
        <p:nvSpPr>
          <p:cNvPr id="12" name="Başlık 4">
            <a:extLst>
              <a:ext uri="{FF2B5EF4-FFF2-40B4-BE49-F238E27FC236}">
                <a16:creationId xmlns:a16="http://schemas.microsoft.com/office/drawing/2014/main" id="{258103EC-E386-F62D-C5BD-F26C281965FE}"/>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Sınıf Uygulamaları</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Durum: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"Arkadaşın sınav kopya çekmeye çalışıyor"</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Sorgula: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"Ne yapmalısın? Neden?"</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Değerlendir: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"Dürüstlük mü dostluk mu öncelikli?"</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Karar Ver: </a:t>
            </a:r>
            <a:r>
              <a:rPr kumimoji="0" lang="tr-TR" sz="2200" b="0" i="1" u="none" strike="noStrike" kern="1200" cap="none" spc="0" normalizeH="0" baseline="0" noProof="0" dirty="0">
                <a:ln>
                  <a:noFill/>
                </a:ln>
                <a:solidFill>
                  <a:prstClr val="black">
                    <a:lumMod val="95000"/>
                    <a:lumOff val="5000"/>
                  </a:prstClr>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"Hangi davranış daha değerli?"</a:t>
            </a:r>
          </a:p>
        </p:txBody>
      </p:sp>
      <p:sp>
        <p:nvSpPr>
          <p:cNvPr id="2" name="Slayt Numarası Yer Tutucusu 1">
            <a:extLst>
              <a:ext uri="{FF2B5EF4-FFF2-40B4-BE49-F238E27FC236}">
                <a16:creationId xmlns:a16="http://schemas.microsoft.com/office/drawing/2014/main" id="{C1297457-5B07-BCD4-F3D6-125C73EEFC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E46135-5847-4ABF-A53C-B9F9BB1AAF45}" type="slidenum">
              <a:rPr kumimoji="0" lang="tr-TR" sz="1200" b="0" i="0" u="none" strike="noStrike" kern="1200" cap="none" spc="0" normalizeH="0" baseline="0" noProof="0" smtClean="0">
                <a:ln>
                  <a:noFill/>
                </a:ln>
                <a:solidFill>
                  <a:prstClr val="black">
                    <a:tint val="82000"/>
                  </a:prstClr>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tr-TR" sz="1200" b="0" i="0" u="none" strike="noStrike" kern="1200" cap="none" spc="0" normalizeH="0" baseline="0" noProof="0">
              <a:ln>
                <a:noFill/>
              </a:ln>
              <a:solidFill>
                <a:prstClr val="black">
                  <a:tint val="82000"/>
                </a:prstClr>
              </a:solidFill>
              <a:effectLst/>
              <a:uLnTx/>
              <a:uFillTx/>
              <a:latin typeface="Aptos"/>
              <a:ea typeface="+mn-ea"/>
              <a:cs typeface="+mn-cs"/>
            </a:endParaRPr>
          </a:p>
        </p:txBody>
      </p:sp>
      <p:sp>
        <p:nvSpPr>
          <p:cNvPr id="3" name="Başlık 4">
            <a:extLst>
              <a:ext uri="{FF2B5EF4-FFF2-40B4-BE49-F238E27FC236}">
                <a16:creationId xmlns:a16="http://schemas.microsoft.com/office/drawing/2014/main" id="{12D4A72D-7031-3A0B-6BF8-D5758C8A9CF9}"/>
              </a:ext>
            </a:extLst>
          </p:cNvPr>
          <p:cNvSpPr txBox="1">
            <a:spLocks/>
          </p:cNvSpPr>
          <p:nvPr/>
        </p:nvSpPr>
        <p:spPr>
          <a:xfrm>
            <a:off x="6096000" y="491278"/>
            <a:ext cx="5928360" cy="4874414"/>
          </a:xfrm>
          <a:prstGeom prst="rect">
            <a:avLst/>
          </a:prstGeom>
        </p:spPr>
        <p:txBody>
          <a:bodyPr anchor="t">
            <a:no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marL="0" marR="0" lvl="0" indent="0" algn="l" defTabSz="914400" rtl="0" eaLnBrk="1" fontAlgn="auto" latinLnBrk="0" hangingPunct="1">
              <a:lnSpc>
                <a:spcPct val="150000"/>
              </a:lnSpc>
              <a:spcBef>
                <a:spcPct val="0"/>
              </a:spcBef>
              <a:spcAft>
                <a:spcPts val="1200"/>
              </a:spcAft>
              <a:buClrTx/>
              <a:buSzTx/>
              <a:buFontTx/>
              <a:buNone/>
              <a:tabLst/>
              <a:defRPr/>
            </a:pPr>
            <a:r>
              <a:rPr kumimoji="0" lang="es-ES"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En Önemli Nokta</a:t>
            </a:r>
            <a:r>
              <a:rPr kumimoji="0" lang="tr-TR" sz="2200" b="1" i="0" u="none" strike="noStrike" kern="1200" cap="none" spc="0" normalizeH="0" baseline="0" noProof="0" dirty="0">
                <a:ln>
                  <a:noFill/>
                </a:ln>
                <a:solidFill>
                  <a:srgbClr val="C00000"/>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a:t>
            </a:r>
          </a:p>
          <a:p>
            <a:pPr marL="0" marR="0" lvl="0" indent="0" algn="l" defTabSz="914400" rtl="0" eaLnBrk="1" fontAlgn="auto" latinLnBrk="0" hangingPunct="1">
              <a:lnSpc>
                <a:spcPct val="150000"/>
              </a:lnSpc>
              <a:spcBef>
                <a:spcPct val="0"/>
              </a:spcBef>
              <a:spcAft>
                <a:spcPts val="1200"/>
              </a:spcAft>
              <a:buClrTx/>
              <a:buSzTx/>
              <a:buFontTx/>
              <a:buNone/>
              <a:tabLst/>
              <a:defRPr/>
            </a:pPr>
            <a:r>
              <a:rPr kumimoji="0" lang="tr-TR" sz="2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 Unutmayın:</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"Doğruyu, güzeli, iyiyi sadece tanımak değil, yaşamayı da öğrenmek" ilkesiyle; </a:t>
            </a:r>
          </a:p>
          <a:p>
            <a:pPr marL="342900" marR="0" lvl="0" indent="-342900" algn="l" defTabSz="914400" rtl="0" eaLnBrk="1" fontAlgn="auto" latinLnBrk="0" hangingPunct="1">
              <a:lnSpc>
                <a:spcPct val="150000"/>
              </a:lnSpc>
              <a:spcBef>
                <a:spcPct val="0"/>
              </a:spcBef>
              <a:spcAft>
                <a:spcPts val="1200"/>
              </a:spcAft>
              <a:buClrTx/>
              <a:buSzTx/>
              <a:buFont typeface="Arial" panose="020B0604020202020204" pitchFamily="34" charset="0"/>
              <a:buChar char="•"/>
              <a:tabLst/>
              <a:defRPr/>
            </a:pPr>
            <a:r>
              <a:rPr kumimoji="0" lang="tr-TR" sz="2200" b="0" i="0"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rPr>
              <a:t>Değerleri içselleştirsin, davranışlarına yansıtsın.</a:t>
            </a:r>
          </a:p>
          <a:p>
            <a:pPr marL="0" marR="0" lvl="0" indent="0" algn="l" defTabSz="914400" rtl="0" eaLnBrk="1" fontAlgn="auto" latinLnBrk="0" hangingPunct="1">
              <a:lnSpc>
                <a:spcPct val="150000"/>
              </a:lnSpc>
              <a:spcBef>
                <a:spcPct val="0"/>
              </a:spcBef>
              <a:spcAft>
                <a:spcPts val="1200"/>
              </a:spcAft>
              <a:buClrTx/>
              <a:buSzTx/>
              <a:buFontTx/>
              <a:buNone/>
              <a:tabLst/>
              <a:defRPr/>
            </a:pPr>
            <a:endParaRPr kumimoji="0" lang="tr-TR" sz="2200" b="0" i="1" u="none" strike="noStrike" kern="1200" cap="none" spc="0" normalizeH="0" baseline="0" noProof="0" dirty="0">
              <a:ln>
                <a:noFill/>
              </a:ln>
              <a:solidFill>
                <a:schemeClr val="tx1"/>
              </a:solidFill>
              <a:effectLst/>
              <a:uLnTx/>
              <a:uFillTx/>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Resim 6">
            <a:extLst>
              <a:ext uri="{FF2B5EF4-FFF2-40B4-BE49-F238E27FC236}">
                <a16:creationId xmlns:a16="http://schemas.microsoft.com/office/drawing/2014/main" id="{597D76D2-9701-FF29-4030-DD1FD04CE6D7}"/>
              </a:ext>
            </a:extLst>
          </p:cNvPr>
          <p:cNvPicPr>
            <a:picLocks noChangeAspect="1"/>
          </p:cNvPicPr>
          <p:nvPr/>
        </p:nvPicPr>
        <p:blipFill>
          <a:blip r:embed="rId2"/>
          <a:stretch>
            <a:fillRect/>
          </a:stretch>
        </p:blipFill>
        <p:spPr>
          <a:xfrm>
            <a:off x="11575752" y="132440"/>
            <a:ext cx="499520" cy="373881"/>
          </a:xfrm>
          <a:prstGeom prst="rect">
            <a:avLst/>
          </a:prstGeom>
        </p:spPr>
      </p:pic>
      <p:sp>
        <p:nvSpPr>
          <p:cNvPr id="5" name="Alt Başlık 7">
            <a:extLst>
              <a:ext uri="{FF2B5EF4-FFF2-40B4-BE49-F238E27FC236}">
                <a16:creationId xmlns:a16="http://schemas.microsoft.com/office/drawing/2014/main" id="{ECEF1EE6-1B24-D97D-F829-923B7C30447C}"/>
              </a:ext>
            </a:extLst>
          </p:cNvPr>
          <p:cNvSpPr txBox="1">
            <a:spLocks/>
          </p:cNvSpPr>
          <p:nvPr/>
        </p:nvSpPr>
        <p:spPr>
          <a:xfrm>
            <a:off x="446312" y="5786349"/>
            <a:ext cx="11440886" cy="738235"/>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400" b="1" dirty="0"/>
              <a:t>4. Aksiyolojik Olgunluk: </a:t>
            </a:r>
            <a:r>
              <a:rPr lang="tr-TR" sz="2400" b="1" dirty="0">
                <a:solidFill>
                  <a:srgbClr val="C00000"/>
                </a:solidFill>
              </a:rPr>
              <a:t>Değerlerini bilerek yaşa, davranışlarına yansıt.</a:t>
            </a:r>
          </a:p>
        </p:txBody>
      </p:sp>
    </p:spTree>
    <p:extLst>
      <p:ext uri="{BB962C8B-B14F-4D97-AF65-F5344CB8AC3E}">
        <p14:creationId xmlns:p14="http://schemas.microsoft.com/office/powerpoint/2010/main" val="1720827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DF181B-C58F-A4CD-E83B-9675A37296DD}"/>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2FE4098-707C-05B8-7635-835E52489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5" name="Freeform: Shape 14">
            <a:extLst>
              <a:ext uri="{FF2B5EF4-FFF2-40B4-BE49-F238E27FC236}">
                <a16:creationId xmlns:a16="http://schemas.microsoft.com/office/drawing/2014/main" id="{C2B44833-F8A8-AA30-AD60-296C7F6B1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Freeform: Shape 16">
            <a:extLst>
              <a:ext uri="{FF2B5EF4-FFF2-40B4-BE49-F238E27FC236}">
                <a16:creationId xmlns:a16="http://schemas.microsoft.com/office/drawing/2014/main" id="{AA0A3BCF-B86F-7E21-3907-B9393826C1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Başlık 4">
            <a:extLst>
              <a:ext uri="{FF2B5EF4-FFF2-40B4-BE49-F238E27FC236}">
                <a16:creationId xmlns:a16="http://schemas.microsoft.com/office/drawing/2014/main" id="{A87368BE-4230-0E67-3A6A-88B97B3CBA67}"/>
              </a:ext>
            </a:extLst>
          </p:cNvPr>
          <p:cNvSpPr>
            <a:spLocks noGrp="1"/>
          </p:cNvSpPr>
          <p:nvPr>
            <p:ph type="ctrTitle"/>
          </p:nvPr>
        </p:nvSpPr>
        <p:spPr>
          <a:xfrm>
            <a:off x="0" y="796834"/>
            <a:ext cx="12192000" cy="4267291"/>
          </a:xfrm>
        </p:spPr>
        <p:txBody>
          <a:bodyPr anchor="ctr">
            <a:normAutofit/>
          </a:bodyPr>
          <a:lstStyle/>
          <a:p>
            <a:pPr>
              <a:lnSpc>
                <a:spcPct val="100000"/>
              </a:lnSpc>
            </a:pPr>
            <a:r>
              <a:rPr lang="tr-TR" b="1" dirty="0"/>
              <a:t>Türkiye Yüzyılı Maarif Modeli ve 	1739 Sayılı Milli Eğitim Temel Kanunu </a:t>
            </a:r>
          </a:p>
        </p:txBody>
      </p:sp>
      <p:sp>
        <p:nvSpPr>
          <p:cNvPr id="8" name="Alt Başlık 7">
            <a:extLst>
              <a:ext uri="{FF2B5EF4-FFF2-40B4-BE49-F238E27FC236}">
                <a16:creationId xmlns:a16="http://schemas.microsoft.com/office/drawing/2014/main" id="{4CFBB312-A2F2-213B-3387-50EB438AE863}"/>
              </a:ext>
            </a:extLst>
          </p:cNvPr>
          <p:cNvSpPr>
            <a:spLocks noGrp="1"/>
          </p:cNvSpPr>
          <p:nvPr>
            <p:ph type="subTitle" idx="1"/>
          </p:nvPr>
        </p:nvSpPr>
        <p:spPr>
          <a:xfrm>
            <a:off x="0" y="5645150"/>
            <a:ext cx="12192000" cy="631825"/>
          </a:xfrm>
        </p:spPr>
        <p:txBody>
          <a:bodyPr anchor="ctr">
            <a:normAutofit/>
          </a:bodyPr>
          <a:lstStyle/>
          <a:p>
            <a:r>
              <a:rPr lang="tr-TR" sz="2800" b="1" dirty="0"/>
              <a:t>Benzerlikler /  Farklılıklar</a:t>
            </a:r>
          </a:p>
        </p:txBody>
      </p:sp>
      <p:sp>
        <p:nvSpPr>
          <p:cNvPr id="19" name="Rectangle 18">
            <a:extLst>
              <a:ext uri="{FF2B5EF4-FFF2-40B4-BE49-F238E27FC236}">
                <a16:creationId xmlns:a16="http://schemas.microsoft.com/office/drawing/2014/main" id="{D5635295-2A82-A009-3E95-0D3D3FF483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227403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FFEF-C8DF-3425-6F9D-C0B161B4B1EE}"/>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27A084A2-B4AC-43C1-255A-5450ABF5E52B}"/>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D4C89E2A-2AED-FE0E-64D7-5FED3B42A95E}"/>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Benzerlikler</a:t>
            </a:r>
          </a:p>
        </p:txBody>
      </p:sp>
      <p:sp>
        <p:nvSpPr>
          <p:cNvPr id="12" name="Başlık 4">
            <a:extLst>
              <a:ext uri="{FF2B5EF4-FFF2-40B4-BE49-F238E27FC236}">
                <a16:creationId xmlns:a16="http://schemas.microsoft.com/office/drawing/2014/main" id="{CC592959-0608-0F0C-B758-EB60D42265B5}"/>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spcAft>
                <a:spcPts val="12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Ulusal Kimlik ve Sağlam Vatandaşlık: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Her iki çerçeve de eğitimde ulusal kimliğin ve sağlam vatandaşlığın önemini vurgulamaktadır. </a:t>
            </a:r>
          </a:p>
          <a:p>
            <a:pPr marL="457200" indent="-457200">
              <a:lnSpc>
                <a:spcPct val="150000"/>
              </a:lnSpc>
              <a:spcAft>
                <a:spcPts val="12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Bütüncül Gelişim: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Her iki çerçeve de çok yönlü bireyler yetiştirmeyi amaçlamaktadır.</a:t>
            </a:r>
          </a:p>
          <a:p>
            <a:pPr marL="457200" indent="-457200">
              <a:lnSpc>
                <a:spcPct val="150000"/>
              </a:lnSpc>
              <a:spcAft>
                <a:spcPts val="12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Yaşam Boyu Öğrenme</a:t>
            </a:r>
          </a:p>
        </p:txBody>
      </p:sp>
      <p:sp>
        <p:nvSpPr>
          <p:cNvPr id="2" name="Slayt Numarası Yer Tutucusu 1">
            <a:extLst>
              <a:ext uri="{FF2B5EF4-FFF2-40B4-BE49-F238E27FC236}">
                <a16:creationId xmlns:a16="http://schemas.microsoft.com/office/drawing/2014/main" id="{8BC92B9A-F251-7247-48BF-DAB3E962566F}"/>
              </a:ext>
            </a:extLst>
          </p:cNvPr>
          <p:cNvSpPr>
            <a:spLocks noGrp="1"/>
          </p:cNvSpPr>
          <p:nvPr>
            <p:ph type="sldNum" sz="quarter" idx="12"/>
          </p:nvPr>
        </p:nvSpPr>
        <p:spPr/>
        <p:txBody>
          <a:bodyPr/>
          <a:lstStyle/>
          <a:p>
            <a:fld id="{A7E46135-5847-4ABF-A53C-B9F9BB1AAF45}" type="slidenum">
              <a:rPr lang="tr-TR" smtClean="0"/>
              <a:t>21</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181571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CE550-9831-030C-1A7E-02BF933B4634}"/>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E37A601D-1AE4-2C86-B9B0-453DE30BDB31}"/>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905FF7F1-5053-72E8-5043-0250E62262F2}"/>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Farklılıklar</a:t>
            </a:r>
          </a:p>
        </p:txBody>
      </p:sp>
      <p:sp>
        <p:nvSpPr>
          <p:cNvPr id="12" name="Başlık 4">
            <a:extLst>
              <a:ext uri="{FF2B5EF4-FFF2-40B4-BE49-F238E27FC236}">
                <a16:creationId xmlns:a16="http://schemas.microsoft.com/office/drawing/2014/main" id="{F7D33AE4-C72F-DF78-CAD0-427D6769CA56}"/>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indent="-457200">
              <a:lnSpc>
                <a:spcPct val="150000"/>
              </a:lnSpc>
              <a:spcAft>
                <a:spcPts val="6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Vurgunun Yapıdan Beceri ve Değerlere Kaydırılması</a:t>
            </a:r>
          </a:p>
          <a:p>
            <a:pPr marL="457200" indent="-457200">
              <a:lnSpc>
                <a:spcPct val="150000"/>
              </a:lnSpc>
              <a:spcAft>
                <a:spcPts val="6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Kesin ve Ölçülebilir Sonuçlar</a:t>
            </a:r>
          </a:p>
          <a:p>
            <a:pPr marL="457200" indent="-457200">
              <a:lnSpc>
                <a:spcPct val="150000"/>
              </a:lnSpc>
              <a:spcAft>
                <a:spcPts val="600"/>
              </a:spcAft>
              <a:buFont typeface="Arial" panose="020B0604020202020204" pitchFamily="34" charset="0"/>
              <a:buChar char="•"/>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21. Yüzyıl Becerileri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ve Küresel Vatandaşlık</a:t>
            </a:r>
          </a:p>
          <a:p>
            <a:pPr marL="457200" indent="-457200">
              <a:lnSpc>
                <a:spcPct val="150000"/>
              </a:lnSpc>
              <a:spcAft>
                <a:spcPts val="600"/>
              </a:spcAft>
              <a:buFont typeface="Arial" panose="020B0604020202020204" pitchFamily="34" charset="0"/>
              <a:buChar char="•"/>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Değerler Odaklı Eğitim</a:t>
            </a:r>
          </a:p>
        </p:txBody>
      </p:sp>
      <p:sp>
        <p:nvSpPr>
          <p:cNvPr id="2" name="Slayt Numarası Yer Tutucusu 1">
            <a:extLst>
              <a:ext uri="{FF2B5EF4-FFF2-40B4-BE49-F238E27FC236}">
                <a16:creationId xmlns:a16="http://schemas.microsoft.com/office/drawing/2014/main" id="{0F169D16-06BD-1BC9-EC85-7F2A264A525C}"/>
              </a:ext>
            </a:extLst>
          </p:cNvPr>
          <p:cNvSpPr>
            <a:spLocks noGrp="1"/>
          </p:cNvSpPr>
          <p:nvPr>
            <p:ph type="sldNum" sz="quarter" idx="12"/>
          </p:nvPr>
        </p:nvSpPr>
        <p:spPr/>
        <p:txBody>
          <a:bodyPr/>
          <a:lstStyle/>
          <a:p>
            <a:fld id="{A7E46135-5847-4ABF-A53C-B9F9BB1AAF45}" type="slidenum">
              <a:rPr lang="tr-TR" smtClean="0"/>
              <a:t>22</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626413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E7BC8-F402-06F3-D2DC-64C51FA070CC}"/>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B8FE6DA4-428B-A80A-1AC8-C4F20C854BCA}"/>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53622100-7FAF-867E-6FD8-7312527A9F63}"/>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Sonuç</a:t>
            </a:r>
          </a:p>
        </p:txBody>
      </p:sp>
      <p:sp>
        <p:nvSpPr>
          <p:cNvPr id="12" name="Başlık 4">
            <a:extLst>
              <a:ext uri="{FF2B5EF4-FFF2-40B4-BE49-F238E27FC236}">
                <a16:creationId xmlns:a16="http://schemas.microsoft.com/office/drawing/2014/main" id="{4BE7773F-5C74-6E57-BE45-449B36F009BC}"/>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1739 sayılı Kanun, Türk Eğitim Sisteminin </a:t>
            </a: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temel ilkelerini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belirlerken, TYMM bu temeller üzerine inşa edilerek daha </a:t>
            </a: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detaylı ve çağın gereklerine</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 uygun bir vizyon sunduğu, </a:t>
            </a:r>
          </a:p>
          <a:p>
            <a:pPr>
              <a:lnSpc>
                <a:spcPct val="150000"/>
              </a:lnSpc>
              <a:spcAft>
                <a:spcPts val="1200"/>
              </a:spcAft>
            </a:pP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TYMM, 21. yüzyıl becerileri, değerler eğitimi ve küresel vatandaşlık bilincine yaptığı vurguyla, </a:t>
            </a: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geleceğin ihtiyaçlarına cevap verebilecek bireyler yetiştirmeyi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hedeflediği,</a:t>
            </a:r>
          </a:p>
        </p:txBody>
      </p:sp>
      <p:sp>
        <p:nvSpPr>
          <p:cNvPr id="2" name="Slayt Numarası Yer Tutucusu 1">
            <a:extLst>
              <a:ext uri="{FF2B5EF4-FFF2-40B4-BE49-F238E27FC236}">
                <a16:creationId xmlns:a16="http://schemas.microsoft.com/office/drawing/2014/main" id="{BAE5B63B-7500-BF1B-D676-B021B74F0E49}"/>
              </a:ext>
            </a:extLst>
          </p:cNvPr>
          <p:cNvSpPr>
            <a:spLocks noGrp="1"/>
          </p:cNvSpPr>
          <p:nvPr>
            <p:ph type="sldNum" sz="quarter" idx="12"/>
          </p:nvPr>
        </p:nvSpPr>
        <p:spPr/>
        <p:txBody>
          <a:bodyPr/>
          <a:lstStyle/>
          <a:p>
            <a:fld id="{A7E46135-5847-4ABF-A53C-B9F9BB1AAF45}" type="slidenum">
              <a:rPr lang="tr-TR" smtClean="0"/>
              <a:t>23</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487670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0CF25-9212-8E57-1D22-201E6F58B4F0}"/>
            </a:ext>
          </a:extLst>
        </p:cNvPr>
        <p:cNvGrpSpPr/>
        <p:nvPr/>
      </p:nvGrpSpPr>
      <p:grpSpPr>
        <a:xfrm>
          <a:off x="0" y="0"/>
          <a:ext cx="0" cy="0"/>
          <a:chOff x="0" y="0"/>
          <a:chExt cx="0" cy="0"/>
        </a:xfrm>
      </p:grpSpPr>
      <p:sp>
        <p:nvSpPr>
          <p:cNvPr id="5" name="Başlık 4">
            <a:extLst>
              <a:ext uri="{FF2B5EF4-FFF2-40B4-BE49-F238E27FC236}">
                <a16:creationId xmlns:a16="http://schemas.microsoft.com/office/drawing/2014/main" id="{ED84080D-AD09-260E-CE76-CD5CDCDD39BD}"/>
              </a:ext>
            </a:extLst>
          </p:cNvPr>
          <p:cNvSpPr>
            <a:spLocks noGrp="1"/>
          </p:cNvSpPr>
          <p:nvPr>
            <p:ph type="ctrTitle"/>
          </p:nvPr>
        </p:nvSpPr>
        <p:spPr>
          <a:xfrm>
            <a:off x="796372" y="796834"/>
            <a:ext cx="10599255" cy="4267291"/>
          </a:xfrm>
        </p:spPr>
        <p:txBody>
          <a:bodyPr anchor="ctr">
            <a:normAutofit/>
          </a:bodyPr>
          <a:lstStyle/>
          <a:p>
            <a:pPr>
              <a:lnSpc>
                <a:spcPct val="150000"/>
              </a:lnSpc>
            </a:pPr>
            <a:r>
              <a:rPr lang="tr-TR" b="1" dirty="0"/>
              <a:t>Beceriler</a:t>
            </a:r>
          </a:p>
        </p:txBody>
      </p:sp>
      <p:pic>
        <p:nvPicPr>
          <p:cNvPr id="3" name="Resim 2">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50423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AA6F1-80AB-B282-0A73-7602D0C61A59}"/>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DFE7DC7F-D501-6E8E-F01C-E1D3FF069896}"/>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4CF305D0-5A9E-7574-B188-3AAE8D490CBF}"/>
              </a:ext>
            </a:extLst>
          </p:cNvPr>
          <p:cNvSpPr txBox="1">
            <a:spLocks/>
          </p:cNvSpPr>
          <p:nvPr/>
        </p:nvSpPr>
        <p:spPr>
          <a:xfrm>
            <a:off x="446314" y="5826247"/>
            <a:ext cx="10512552"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Beceri, Yetkinlik, Yeterlilik ve Yetenek</a:t>
            </a:r>
          </a:p>
        </p:txBody>
      </p:sp>
      <p:sp>
        <p:nvSpPr>
          <p:cNvPr id="12" name="Başlık 4">
            <a:extLst>
              <a:ext uri="{FF2B5EF4-FFF2-40B4-BE49-F238E27FC236}">
                <a16:creationId xmlns:a16="http://schemas.microsoft.com/office/drawing/2014/main" id="{79D91F26-9AFA-9D29-B232-68FCBE1BE1C2}"/>
              </a:ext>
            </a:extLst>
          </p:cNvPr>
          <p:cNvSpPr txBox="1">
            <a:spLocks/>
          </p:cNvSpPr>
          <p:nvPr/>
        </p:nvSpPr>
        <p:spPr>
          <a:xfrm>
            <a:off x="446313" y="497099"/>
            <a:ext cx="11600543" cy="468235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Beceri,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ö</a:t>
            </a:r>
            <a:r>
              <a:rPr lang="es-ES" sz="2800" dirty="0">
                <a:latin typeface="Microsoft Sans Serif" panose="020B0604020202020204" pitchFamily="34" charset="0"/>
                <a:ea typeface="Microsoft Sans Serif" panose="020B0604020202020204" pitchFamily="34" charset="0"/>
                <a:cs typeface="Microsoft Sans Serif" panose="020B0604020202020204" pitchFamily="34" charset="0"/>
              </a:rPr>
              <a:t>ğrenme ve pratik yapma yoluyla bir görevi veya aktiviteyi yerine getirmek için geliştirilen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pratik yetenekleri,</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Yetkinlik,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belirli bir alanda etkili ve başarılı bir şekilde performans gösterme kapasitesi, </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Yeterlilik,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belirli standartlara göre bir işi yapabilme becerisini, </a:t>
            </a:r>
          </a:p>
          <a:p>
            <a:pPr>
              <a:lnSpc>
                <a:spcPct val="150000"/>
              </a:lnSpc>
              <a:spcAft>
                <a:spcPts val="1200"/>
              </a:spcAft>
            </a:pPr>
            <a:r>
              <a:rPr lang="tr-TR" sz="28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Yetenek, </a:t>
            </a:r>
            <a:r>
              <a:rPr lang="tr-TR" sz="2800" dirty="0">
                <a:latin typeface="Microsoft Sans Serif" panose="020B0604020202020204" pitchFamily="34" charset="0"/>
                <a:ea typeface="Microsoft Sans Serif" panose="020B0604020202020204" pitchFamily="34" charset="0"/>
                <a:cs typeface="Microsoft Sans Serif" panose="020B0604020202020204" pitchFamily="34" charset="0"/>
              </a:rPr>
              <a:t>doğuştan gelen veya doğal olarak gelişen potansiyeli </a:t>
            </a:r>
          </a:p>
        </p:txBody>
      </p:sp>
      <p:sp>
        <p:nvSpPr>
          <p:cNvPr id="2" name="Slayt Numarası Yer Tutucusu 1">
            <a:extLst>
              <a:ext uri="{FF2B5EF4-FFF2-40B4-BE49-F238E27FC236}">
                <a16:creationId xmlns:a16="http://schemas.microsoft.com/office/drawing/2014/main" id="{BCE2F244-1ECA-786E-CE0D-A252BBE33B33}"/>
              </a:ext>
            </a:extLst>
          </p:cNvPr>
          <p:cNvSpPr>
            <a:spLocks noGrp="1"/>
          </p:cNvSpPr>
          <p:nvPr>
            <p:ph type="sldNum" sz="quarter" idx="12"/>
          </p:nvPr>
        </p:nvSpPr>
        <p:spPr/>
        <p:txBody>
          <a:bodyPr/>
          <a:lstStyle/>
          <a:p>
            <a:fld id="{A7E46135-5847-4ABF-A53C-B9F9BB1AAF45}" type="slidenum">
              <a:rPr lang="tr-TR" smtClean="0"/>
              <a:t>25</a:t>
            </a:fld>
            <a:endParaRPr lang="tr-TR"/>
          </a:p>
        </p:txBody>
      </p:sp>
      <p:pic>
        <p:nvPicPr>
          <p:cNvPr id="6" name="Resim 5">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122805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DA275-F5A1-930F-E6C6-5DA18360D6CD}"/>
            </a:ext>
          </a:extLst>
        </p:cNvPr>
        <p:cNvGrpSpPr/>
        <p:nvPr/>
      </p:nvGrpSpPr>
      <p:grpSpPr>
        <a:xfrm>
          <a:off x="0" y="0"/>
          <a:ext cx="0" cy="0"/>
          <a:chOff x="0" y="0"/>
          <a:chExt cx="0" cy="0"/>
        </a:xfrm>
      </p:grpSpPr>
      <p:sp>
        <p:nvSpPr>
          <p:cNvPr id="7" name="Başlık 4">
            <a:extLst>
              <a:ext uri="{FF2B5EF4-FFF2-40B4-BE49-F238E27FC236}">
                <a16:creationId xmlns:a16="http://schemas.microsoft.com/office/drawing/2014/main" id="{AAD245C2-B3E8-9502-0F52-E52F93437429}"/>
              </a:ext>
            </a:extLst>
          </p:cNvPr>
          <p:cNvSpPr>
            <a:spLocks noGrp="1"/>
          </p:cNvSpPr>
          <p:nvPr>
            <p:ph type="ctrTitle"/>
          </p:nvPr>
        </p:nvSpPr>
        <p:spPr>
          <a:xfrm>
            <a:off x="0" y="380112"/>
            <a:ext cx="12085983" cy="780175"/>
          </a:xfrm>
        </p:spPr>
        <p:txBody>
          <a:bodyPr anchor="ctr">
            <a:noAutofit/>
          </a:bodyPr>
          <a:lstStyle/>
          <a:p>
            <a:pPr>
              <a:lnSpc>
                <a:spcPct val="150000"/>
              </a:lnSpc>
            </a:pPr>
            <a:r>
              <a:rPr lang="tr-TR" sz="3600" b="1" dirty="0"/>
              <a:t>Öğrencilere Kazandırılması Hedeflenen Beceriler</a:t>
            </a:r>
          </a:p>
        </p:txBody>
      </p:sp>
      <p:graphicFrame>
        <p:nvGraphicFramePr>
          <p:cNvPr id="2" name="Diyagram 1">
            <a:extLst>
              <a:ext uri="{FF2B5EF4-FFF2-40B4-BE49-F238E27FC236}">
                <a16:creationId xmlns:a16="http://schemas.microsoft.com/office/drawing/2014/main" id="{85E717B3-71FB-3745-D3EA-4DC889C680C4}"/>
              </a:ext>
            </a:extLst>
          </p:cNvPr>
          <p:cNvGraphicFramePr/>
          <p:nvPr>
            <p:extLst>
              <p:ext uri="{D42A27DB-BD31-4B8C-83A1-F6EECF244321}">
                <p14:modId xmlns:p14="http://schemas.microsoft.com/office/powerpoint/2010/main" val="4022647655"/>
              </p:ext>
            </p:extLst>
          </p:nvPr>
        </p:nvGraphicFramePr>
        <p:xfrm>
          <a:off x="457200" y="1271016"/>
          <a:ext cx="11365992"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3770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FF8AA-437A-1AC0-4B83-CB224C2B1317}"/>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E538A4D9-BA4D-0563-2861-D7E25CD36C5C}"/>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20003419-5D76-5890-6422-2483748CD1A0}"/>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1. Okuryazarlık Becerileri </a:t>
            </a:r>
            <a:r>
              <a:rPr lang="tr-TR" sz="2600" dirty="0"/>
              <a:t>(Gelişim Süreci: 3 Aşama)</a:t>
            </a:r>
          </a:p>
        </p:txBody>
      </p:sp>
      <p:sp>
        <p:nvSpPr>
          <p:cNvPr id="12" name="Başlık 4">
            <a:extLst>
              <a:ext uri="{FF2B5EF4-FFF2-40B4-BE49-F238E27FC236}">
                <a16:creationId xmlns:a16="http://schemas.microsoft.com/office/drawing/2014/main" id="{816EECE6-636B-B690-2248-9142C9DAE817}"/>
              </a:ext>
            </a:extLst>
          </p:cNvPr>
          <p:cNvSpPr txBox="1">
            <a:spLocks/>
          </p:cNvSpPr>
          <p:nvPr/>
        </p:nvSpPr>
        <p:spPr>
          <a:xfrm>
            <a:off x="382305" y="497098"/>
            <a:ext cx="5337048" cy="480303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1.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FARKINDALIK DÜZEYİ</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Tanımlama: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Temel kavramları tanıma</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Anlama: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İçeriği anlayıp yorumlama</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Duyarlılık: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Konulara karşı farkındalık</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İŞLEVSELLİK DÜZEYİ</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Bağlantı kurma: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Kavramlar arası ilişkiler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Bütüncül yaklaşım: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Konuları birlikte değerlendirme</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Uygulamaya hazırlık: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Bilgiyi işlevsel hale getirme</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Slayt Numarası Yer Tutucusu 1">
            <a:extLst>
              <a:ext uri="{FF2B5EF4-FFF2-40B4-BE49-F238E27FC236}">
                <a16:creationId xmlns:a16="http://schemas.microsoft.com/office/drawing/2014/main" id="{A9119936-CD90-BB0E-F28F-78DF87DB86ED}"/>
              </a:ext>
            </a:extLst>
          </p:cNvPr>
          <p:cNvSpPr>
            <a:spLocks noGrp="1"/>
          </p:cNvSpPr>
          <p:nvPr>
            <p:ph type="sldNum" sz="quarter" idx="12"/>
          </p:nvPr>
        </p:nvSpPr>
        <p:spPr/>
        <p:txBody>
          <a:bodyPr/>
          <a:lstStyle/>
          <a:p>
            <a:fld id="{A7E46135-5847-4ABF-A53C-B9F9BB1AAF45}" type="slidenum">
              <a:rPr lang="tr-TR" smtClean="0"/>
              <a:t>27</a:t>
            </a:fld>
            <a:endParaRPr lang="tr-TR"/>
          </a:p>
        </p:txBody>
      </p:sp>
      <p:sp>
        <p:nvSpPr>
          <p:cNvPr id="3" name="Başlık 4">
            <a:extLst>
              <a:ext uri="{FF2B5EF4-FFF2-40B4-BE49-F238E27FC236}">
                <a16:creationId xmlns:a16="http://schemas.microsoft.com/office/drawing/2014/main" id="{12D83392-6DAF-75BE-F337-FD804163C186}"/>
              </a:ext>
            </a:extLst>
          </p:cNvPr>
          <p:cNvSpPr txBox="1">
            <a:spLocks/>
          </p:cNvSpPr>
          <p:nvPr/>
        </p:nvSpPr>
        <p:spPr>
          <a:xfrm>
            <a:off x="5719353" y="497098"/>
            <a:ext cx="6408639" cy="480303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EYLEMSELLİK DÜZEYİ</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Günlük yaşama aktarma: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Öğrendiklerini pratiğe dökme</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Davranışa dönüştürme: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Somut eylemler üretme</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Problem çözme: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Gerçek durumlar için uygulama</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i="1" dirty="0">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ÖNEMLI NOKTALAR</a:t>
            </a:r>
            <a:endParaRPr lang="tr-TR" sz="2000" i="1" dirty="0">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Esnek Süreç: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Her öğrenci kendi hızında ilerler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Döngüsel Gelişim: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Aşamalar arasında geçiş mümkün</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Bireysel Farklılıklar: </a:t>
            </a: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Farklı düzeylerde kalınabilir</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906416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F7F95-39B6-49FE-A7CA-750E4490FAD5}"/>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33FE3AF8-BEB4-08FC-A7B0-128CF3271A9C}"/>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47713599-0FF5-F8C0-570E-CCEB5F028C0D}"/>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1. Okuryazarlık Becerileri</a:t>
            </a:r>
            <a:endParaRPr lang="tr-TR" sz="2600" dirty="0"/>
          </a:p>
        </p:txBody>
      </p:sp>
      <p:sp>
        <p:nvSpPr>
          <p:cNvPr id="12" name="Başlık 4">
            <a:extLst>
              <a:ext uri="{FF2B5EF4-FFF2-40B4-BE49-F238E27FC236}">
                <a16:creationId xmlns:a16="http://schemas.microsoft.com/office/drawing/2014/main" id="{2A4D61AE-6146-CE4D-DE43-5E728F451D86}"/>
              </a:ext>
            </a:extLst>
          </p:cNvPr>
          <p:cNvSpPr txBox="1">
            <a:spLocks/>
          </p:cNvSpPr>
          <p:nvPr/>
        </p:nvSpPr>
        <p:spPr>
          <a:xfrm>
            <a:off x="382305" y="497098"/>
            <a:ext cx="5337048" cy="480303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OB1. Bilgi Okuryazarlığı</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OB2. Dijital Okuryazarlık</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OB3. Finansal Okuryazarlık</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OB4. Görsel Okuryazarlık</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OB5. Kültür Okuryazarlığı</a:t>
            </a:r>
          </a:p>
          <a:p>
            <a:pPr>
              <a:lnSpc>
                <a:spcPct val="150000"/>
              </a:lnSpc>
              <a:spcAft>
                <a:spcPts val="1200"/>
              </a:spcAft>
            </a:pPr>
            <a:endParaRPr lang="tr-TR"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Slayt Numarası Yer Tutucusu 1">
            <a:extLst>
              <a:ext uri="{FF2B5EF4-FFF2-40B4-BE49-F238E27FC236}">
                <a16:creationId xmlns:a16="http://schemas.microsoft.com/office/drawing/2014/main" id="{DC46373B-D8FD-66B6-BC9E-8D9A8AB85F85}"/>
              </a:ext>
            </a:extLst>
          </p:cNvPr>
          <p:cNvSpPr>
            <a:spLocks noGrp="1"/>
          </p:cNvSpPr>
          <p:nvPr>
            <p:ph type="sldNum" sz="quarter" idx="12"/>
          </p:nvPr>
        </p:nvSpPr>
        <p:spPr/>
        <p:txBody>
          <a:bodyPr/>
          <a:lstStyle/>
          <a:p>
            <a:fld id="{A7E46135-5847-4ABF-A53C-B9F9BB1AAF45}" type="slidenum">
              <a:rPr lang="tr-TR" smtClean="0"/>
              <a:t>28</a:t>
            </a:fld>
            <a:endParaRPr lang="tr-TR"/>
          </a:p>
        </p:txBody>
      </p:sp>
      <p:sp>
        <p:nvSpPr>
          <p:cNvPr id="3" name="Başlık 4">
            <a:extLst>
              <a:ext uri="{FF2B5EF4-FFF2-40B4-BE49-F238E27FC236}">
                <a16:creationId xmlns:a16="http://schemas.microsoft.com/office/drawing/2014/main" id="{A968E242-2C70-2F56-0C8A-BE8DEA0C94D3}"/>
              </a:ext>
            </a:extLst>
          </p:cNvPr>
          <p:cNvSpPr txBox="1">
            <a:spLocks/>
          </p:cNvSpPr>
          <p:nvPr/>
        </p:nvSpPr>
        <p:spPr>
          <a:xfrm>
            <a:off x="5719353" y="497098"/>
            <a:ext cx="6408639" cy="480303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OB6. Vatandaşlık Okuryazarlığı</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OB7. Veri Okuryazarlığı</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OB8. Sürdürülebilirlik Okuryazarlığı</a:t>
            </a:r>
          </a:p>
          <a:p>
            <a:pPr>
              <a:lnSpc>
                <a:spcPct val="150000"/>
              </a:lnSpc>
              <a:spcAft>
                <a:spcPts val="1200"/>
              </a:spcAft>
            </a:pPr>
            <a:r>
              <a:rPr lang="es-ES" sz="28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OB9. Sanat Okuryazarlığı</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855313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4BD45-42DE-B3E2-7145-54E7D5ECAD56}"/>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73C9F7D4-1192-2EF0-A597-71F33FD912A2}"/>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1F4AF543-D382-83D9-7F5F-3C481A238E27}"/>
              </a:ext>
            </a:extLst>
          </p:cNvPr>
          <p:cNvSpPr txBox="1">
            <a:spLocks/>
          </p:cNvSpPr>
          <p:nvPr/>
        </p:nvSpPr>
        <p:spPr>
          <a:xfrm>
            <a:off x="446314" y="5826247"/>
            <a:ext cx="11614622" cy="738235"/>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600" b="1" dirty="0"/>
              <a:t>2. Kavramsal Beceriler </a:t>
            </a:r>
            <a:r>
              <a:rPr lang="tr-TR" dirty="0"/>
              <a:t>(Zihinsel süreçlerde kullanılan geniş beceri kümesi)</a:t>
            </a:r>
            <a:endParaRPr lang="tr-TR" sz="3200" dirty="0"/>
          </a:p>
        </p:txBody>
      </p:sp>
      <p:sp>
        <p:nvSpPr>
          <p:cNvPr id="12" name="Başlık 4">
            <a:extLst>
              <a:ext uri="{FF2B5EF4-FFF2-40B4-BE49-F238E27FC236}">
                <a16:creationId xmlns:a16="http://schemas.microsoft.com/office/drawing/2014/main" id="{76FAE75A-4F40-CB33-A7E2-9054B61B28FB}"/>
              </a:ext>
            </a:extLst>
          </p:cNvPr>
          <p:cNvSpPr txBox="1">
            <a:spLocks/>
          </p:cNvSpPr>
          <p:nvPr/>
        </p:nvSpPr>
        <p:spPr>
          <a:xfrm>
            <a:off x="382305" y="497098"/>
            <a:ext cx="5337048" cy="4803039"/>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1.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TEMEL BECERİLER</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Kolay öğrenilebilir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Gözlemlenebildir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Karmaşık süreç gerektirmez</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Örnek: Saymak, okumak, yazmak</a:t>
            </a:r>
            <a:endParaRPr lang="tr-TR"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endParaRPr lang="tr-TR"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2.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BÜTÜNLEŞİK BECERİLER</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Süreç modellemesi yapılabilir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Birden fazla beceriyi birleştirir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Örnek: Analiz etme, sentez yapma</a:t>
            </a:r>
            <a:endParaRPr lang="tr-TR"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Slayt Numarası Yer Tutucusu 1">
            <a:extLst>
              <a:ext uri="{FF2B5EF4-FFF2-40B4-BE49-F238E27FC236}">
                <a16:creationId xmlns:a16="http://schemas.microsoft.com/office/drawing/2014/main" id="{84091595-C263-FB23-5042-634A46512F78}"/>
              </a:ext>
            </a:extLst>
          </p:cNvPr>
          <p:cNvSpPr>
            <a:spLocks noGrp="1"/>
          </p:cNvSpPr>
          <p:nvPr>
            <p:ph type="sldNum" sz="quarter" idx="12"/>
          </p:nvPr>
        </p:nvSpPr>
        <p:spPr/>
        <p:txBody>
          <a:bodyPr/>
          <a:lstStyle/>
          <a:p>
            <a:fld id="{A7E46135-5847-4ABF-A53C-B9F9BB1AAF45}" type="slidenum">
              <a:rPr lang="tr-TR" smtClean="0"/>
              <a:t>29</a:t>
            </a:fld>
            <a:endParaRPr lang="tr-TR"/>
          </a:p>
        </p:txBody>
      </p:sp>
      <p:sp>
        <p:nvSpPr>
          <p:cNvPr id="3" name="Başlık 4">
            <a:extLst>
              <a:ext uri="{FF2B5EF4-FFF2-40B4-BE49-F238E27FC236}">
                <a16:creationId xmlns:a16="http://schemas.microsoft.com/office/drawing/2014/main" id="{C1303910-0CEF-5F7B-C6D1-BECA80413616}"/>
              </a:ext>
            </a:extLst>
          </p:cNvPr>
          <p:cNvSpPr txBox="1">
            <a:spLocks/>
          </p:cNvSpPr>
          <p:nvPr/>
        </p:nvSpPr>
        <p:spPr>
          <a:xfrm>
            <a:off x="5719353" y="497098"/>
            <a:ext cx="6408639" cy="4803039"/>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1200"/>
              </a:spcAft>
            </a:pPr>
            <a:r>
              <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3. </a:t>
            </a:r>
            <a:r>
              <a:rPr lang="es-ES"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ÜST DÜZEY DÜŞÜNME BECERİLERİ</a:t>
            </a:r>
            <a:endParaRPr lang="tr-TR" sz="20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Zihinsel faaliyetlerin ürünü</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Karmaşık süreçler içerir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Örnek: Problem çözme, eleştirel düşünme</a:t>
            </a:r>
            <a:endParaRPr lang="tr-TR"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Neden "Kavramsal Beceri"?</a:t>
            </a:r>
            <a:endParaRPr lang="tr-TR" sz="20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Tüm beceri boyutlarını ortak bir yapıda ifade eder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İlişkisel süreç bileşenlerini açıklar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00000"/>
              </a:lnSpc>
              <a:spcAft>
                <a:spcPts val="1200"/>
              </a:spcAft>
              <a:buFont typeface="Arial" panose="020B0604020202020204" pitchFamily="34" charset="0"/>
              <a:buChar char="•"/>
            </a:pPr>
            <a:r>
              <a:rPr lang="es-ES"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Çatı terim olarak kullanılır</a:t>
            </a: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endParaRPr lang="tr-TR" sz="20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00000"/>
              </a:lnSpc>
              <a:spcAft>
                <a:spcPts val="1200"/>
              </a:spcAft>
            </a:pPr>
            <a:r>
              <a:rPr lang="es-ES"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000" b="1" i="1" dirty="0">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Önemli: </a:t>
            </a:r>
            <a:r>
              <a:rPr lang="es-ES" sz="20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 birbirinin alt yapısını oluşturur</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756050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14C8C-90BA-4CC1-500E-E15D7B23DC7A}"/>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75A7EE7F-A016-B8D1-624F-398709C7C0E6}"/>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3904C647-6099-54DB-BE7F-FF0C98C4B7DE}"/>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3. Sosyal-Duygusal Öğrenme Becerileri</a:t>
            </a:r>
          </a:p>
        </p:txBody>
      </p:sp>
      <p:sp>
        <p:nvSpPr>
          <p:cNvPr id="12" name="Başlık 4">
            <a:extLst>
              <a:ext uri="{FF2B5EF4-FFF2-40B4-BE49-F238E27FC236}">
                <a16:creationId xmlns:a16="http://schemas.microsoft.com/office/drawing/2014/main" id="{4739BB8E-69BE-A2F8-9BC3-AAA0C29B01D3}"/>
              </a:ext>
            </a:extLst>
          </p:cNvPr>
          <p:cNvSpPr txBox="1">
            <a:spLocks/>
          </p:cNvSpPr>
          <p:nvPr/>
        </p:nvSpPr>
        <p:spPr>
          <a:xfrm>
            <a:off x="446313" y="497099"/>
            <a:ext cx="5649687" cy="4960031"/>
          </a:xfrm>
          <a:prstGeom prst="rect">
            <a:avLst/>
          </a:prstGeom>
        </p:spPr>
        <p:txBody>
          <a:bodyPr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Neden Önemli?</a:t>
            </a:r>
            <a:r>
              <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Geçmiş:</a:t>
            </a:r>
            <a:r>
              <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Sadece öğrenen insan</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Şimdi:</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Öğrenmeyi öğrenen insan</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Sorgulayan insan</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Uyum sağlayan insan</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457200" indent="-4572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Hem bilişsel hem de sosyal-duygusal yönden gelişen insan</a:t>
            </a:r>
          </a:p>
        </p:txBody>
      </p:sp>
      <p:sp>
        <p:nvSpPr>
          <p:cNvPr id="2" name="Slayt Numarası Yer Tutucusu 1">
            <a:extLst>
              <a:ext uri="{FF2B5EF4-FFF2-40B4-BE49-F238E27FC236}">
                <a16:creationId xmlns:a16="http://schemas.microsoft.com/office/drawing/2014/main" id="{DAFF6799-F131-41CD-AE08-3F4977511B86}"/>
              </a:ext>
            </a:extLst>
          </p:cNvPr>
          <p:cNvSpPr>
            <a:spLocks noGrp="1"/>
          </p:cNvSpPr>
          <p:nvPr>
            <p:ph type="sldNum" sz="quarter" idx="12"/>
          </p:nvPr>
        </p:nvSpPr>
        <p:spPr/>
        <p:txBody>
          <a:bodyPr/>
          <a:lstStyle/>
          <a:p>
            <a:fld id="{A7E46135-5847-4ABF-A53C-B9F9BB1AAF45}" type="slidenum">
              <a:rPr lang="tr-TR" smtClean="0"/>
              <a:t>30</a:t>
            </a:fld>
            <a:endParaRPr lang="tr-TR"/>
          </a:p>
        </p:txBody>
      </p:sp>
      <p:sp>
        <p:nvSpPr>
          <p:cNvPr id="3" name="Başlık 4">
            <a:extLst>
              <a:ext uri="{FF2B5EF4-FFF2-40B4-BE49-F238E27FC236}">
                <a16:creationId xmlns:a16="http://schemas.microsoft.com/office/drawing/2014/main" id="{147B9485-7247-73E1-D072-1C63C7B10361}"/>
              </a:ext>
            </a:extLst>
          </p:cNvPr>
          <p:cNvSpPr txBox="1">
            <a:spLocks/>
          </p:cNvSpPr>
          <p:nvPr/>
        </p:nvSpPr>
        <p:spPr>
          <a:xfrm>
            <a:off x="6096000" y="491278"/>
            <a:ext cx="5928360" cy="4682351"/>
          </a:xfrm>
          <a:prstGeom prst="rect">
            <a:avLst/>
          </a:prstGeom>
        </p:spPr>
        <p:txBody>
          <a:bodyPr anchor="t">
            <a:norm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r>
              <a:rPr lang="es-ES" sz="2000" dirty="0"/>
              <a:t>Ne Demek?</a:t>
            </a:r>
            <a:r>
              <a:rPr lang="tr-TR" sz="2000" dirty="0"/>
              <a:t> </a:t>
            </a:r>
          </a:p>
          <a:p>
            <a:pPr marL="342900" indent="-342900">
              <a:buFont typeface="Arial" panose="020B0604020202020204" pitchFamily="34" charset="0"/>
              <a:buChar char="•"/>
            </a:pPr>
            <a:r>
              <a:rPr lang="es-ES" sz="2000" b="0" dirty="0">
                <a:solidFill>
                  <a:schemeClr val="tx1"/>
                </a:solidFill>
              </a:rPr>
              <a:t>Kişinin kendisiyle olumlu ilişki kurması</a:t>
            </a:r>
            <a:endParaRPr lang="tr-TR" sz="2000" b="0" dirty="0">
              <a:solidFill>
                <a:schemeClr val="tx1"/>
              </a:solidFill>
            </a:endParaRPr>
          </a:p>
          <a:p>
            <a:pPr marL="342900" indent="-342900">
              <a:buFont typeface="Arial" panose="020B0604020202020204" pitchFamily="34" charset="0"/>
              <a:buChar char="•"/>
            </a:pPr>
            <a:r>
              <a:rPr lang="es-ES" sz="2000" b="0" dirty="0">
                <a:solidFill>
                  <a:schemeClr val="tx1"/>
                </a:solidFill>
              </a:rPr>
              <a:t>Çevresiyle olumlu ilişki kurması</a:t>
            </a:r>
            <a:endParaRPr lang="tr-TR" sz="2000" b="0" dirty="0">
              <a:solidFill>
                <a:schemeClr val="tx1"/>
              </a:solidFill>
            </a:endParaRPr>
          </a:p>
          <a:p>
            <a:pPr marL="342900" indent="-342900">
              <a:buFont typeface="Arial" panose="020B0604020202020204" pitchFamily="34" charset="0"/>
              <a:buChar char="•"/>
            </a:pPr>
            <a:r>
              <a:rPr lang="es-ES" sz="2000" b="0" dirty="0">
                <a:solidFill>
                  <a:schemeClr val="tx1"/>
                </a:solidFill>
              </a:rPr>
              <a:t>Duygularını yönetebilmesi</a:t>
            </a:r>
            <a:endParaRPr lang="tr-TR" sz="2000" b="0" dirty="0">
              <a:solidFill>
                <a:schemeClr val="tx1"/>
              </a:solidFill>
            </a:endParaRPr>
          </a:p>
          <a:p>
            <a:pPr marL="342900" indent="-342900">
              <a:buFont typeface="Arial" panose="020B0604020202020204" pitchFamily="34" charset="0"/>
              <a:buChar char="•"/>
            </a:pPr>
            <a:r>
              <a:rPr lang="es-ES" sz="2000" b="0" dirty="0">
                <a:solidFill>
                  <a:schemeClr val="tx1"/>
                </a:solidFill>
              </a:rPr>
              <a:t>Empati yapabilmesi</a:t>
            </a:r>
            <a:endParaRPr lang="tr-TR" sz="2000" b="0" dirty="0">
              <a:solidFill>
                <a:schemeClr val="tx1"/>
              </a:solidFill>
            </a:endParaRPr>
          </a:p>
          <a:p>
            <a:pPr marL="342900" indent="-342900">
              <a:buFont typeface="Arial" panose="020B0604020202020204" pitchFamily="34" charset="0"/>
              <a:buChar char="•"/>
            </a:pPr>
            <a:r>
              <a:rPr lang="es-ES" sz="2000" b="0" dirty="0">
                <a:solidFill>
                  <a:schemeClr val="tx1"/>
                </a:solidFill>
              </a:rPr>
              <a:t>Sağlıklı benlik geliştirebilmesi</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029824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49752-2971-E421-776F-FAFCEEE3AE9D}"/>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D33BFC99-4EB0-6A70-C831-7C4F8D12811F}"/>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D6DBE6DA-499E-6E5E-5AF2-AC479671A837}"/>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3. Sosyal-Duygusal Öğrenme Becerileri</a:t>
            </a:r>
          </a:p>
        </p:txBody>
      </p:sp>
      <p:sp>
        <p:nvSpPr>
          <p:cNvPr id="12" name="Başlık 4">
            <a:extLst>
              <a:ext uri="{FF2B5EF4-FFF2-40B4-BE49-F238E27FC236}">
                <a16:creationId xmlns:a16="http://schemas.microsoft.com/office/drawing/2014/main" id="{A324BCA9-56DA-64A1-7F90-E1128A3EAE30}"/>
              </a:ext>
            </a:extLst>
          </p:cNvPr>
          <p:cNvSpPr txBox="1">
            <a:spLocks/>
          </p:cNvSpPr>
          <p:nvPr/>
        </p:nvSpPr>
        <p:spPr>
          <a:xfrm>
            <a:off x="446313" y="497099"/>
            <a:ext cx="11166567" cy="4960031"/>
          </a:xfrm>
          <a:prstGeom prst="rect">
            <a:avLst/>
          </a:prstGeom>
        </p:spPr>
        <p:txBody>
          <a:bodyPr anchor="t">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Maarif Modeli'ndeki Rolü</a:t>
            </a:r>
            <a:r>
              <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Programlara Entegrasyon</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Ayrı bir ders değil</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Tüm derslere yayılır</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Diğer becerileri destekler</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gn="ctr">
              <a:lnSpc>
                <a:spcPct val="150000"/>
              </a:lnSpc>
              <a:spcAft>
                <a:spcPts val="600"/>
              </a:spcAft>
            </a:pPr>
            <a:r>
              <a:rPr lang="es-ES" sz="2800" i="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Alan Becerileri + Kavramsal Beceriler + Sosyal-Duygusal Beceriler = Bütünleşik Gelişim</a:t>
            </a:r>
          </a:p>
        </p:txBody>
      </p:sp>
      <p:sp>
        <p:nvSpPr>
          <p:cNvPr id="2" name="Slayt Numarası Yer Tutucusu 1">
            <a:extLst>
              <a:ext uri="{FF2B5EF4-FFF2-40B4-BE49-F238E27FC236}">
                <a16:creationId xmlns:a16="http://schemas.microsoft.com/office/drawing/2014/main" id="{7F437640-1FAE-EB7C-461A-BB2192937270}"/>
              </a:ext>
            </a:extLst>
          </p:cNvPr>
          <p:cNvSpPr>
            <a:spLocks noGrp="1"/>
          </p:cNvSpPr>
          <p:nvPr>
            <p:ph type="sldNum" sz="quarter" idx="12"/>
          </p:nvPr>
        </p:nvSpPr>
        <p:spPr/>
        <p:txBody>
          <a:bodyPr/>
          <a:lstStyle/>
          <a:p>
            <a:fld id="{A7E46135-5847-4ABF-A53C-B9F9BB1AAF45}" type="slidenum">
              <a:rPr lang="tr-TR" smtClean="0"/>
              <a:t>31</a:t>
            </a:fld>
            <a:endParaRPr lang="tr-TR"/>
          </a:p>
        </p:txBody>
      </p:sp>
      <p:sp>
        <p:nvSpPr>
          <p:cNvPr id="4" name="Başlık 4">
            <a:extLst>
              <a:ext uri="{FF2B5EF4-FFF2-40B4-BE49-F238E27FC236}">
                <a16:creationId xmlns:a16="http://schemas.microsoft.com/office/drawing/2014/main" id="{10F05296-7E90-BAEA-1BCB-1433FFA64F42}"/>
              </a:ext>
            </a:extLst>
          </p:cNvPr>
          <p:cNvSpPr txBox="1">
            <a:spLocks/>
          </p:cNvSpPr>
          <p:nvPr/>
        </p:nvSpPr>
        <p:spPr>
          <a:xfrm>
            <a:off x="5609625" y="499508"/>
            <a:ext cx="6387449"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Maarif Modeli'nde 3 Bileşen</a:t>
            </a:r>
            <a:endPar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Sosyal-Duygusal Öğrenme Becerileri</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1️⃣</a:t>
            </a:r>
            <a:r>
              <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Benlik Becerileri</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2️⃣ Sosyal Yaşam Becerileri</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3️⃣ Ortak/Birleşik Beceriler</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3564490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85628-5A4F-6A25-846C-68107B09AA3C}"/>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57001E43-E003-4E9A-0D28-1B9A942AE098}"/>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D8B64557-FF37-4335-51D7-481E391D9249}"/>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3. Sosyal-Duygusal Öğrenme Becerileri</a:t>
            </a:r>
          </a:p>
        </p:txBody>
      </p:sp>
      <p:sp>
        <p:nvSpPr>
          <p:cNvPr id="12" name="Başlık 4">
            <a:extLst>
              <a:ext uri="{FF2B5EF4-FFF2-40B4-BE49-F238E27FC236}">
                <a16:creationId xmlns:a16="http://schemas.microsoft.com/office/drawing/2014/main" id="{9F95A3A0-6386-61CC-9BD3-F70FDB109BF6}"/>
              </a:ext>
            </a:extLst>
          </p:cNvPr>
          <p:cNvSpPr txBox="1">
            <a:spLocks/>
          </p:cNvSpPr>
          <p:nvPr/>
        </p:nvSpPr>
        <p:spPr>
          <a:xfrm>
            <a:off x="446313" y="497099"/>
            <a:ext cx="1116656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Ana Mesaj</a:t>
            </a:r>
            <a:endPar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400"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Unutmayın</a:t>
            </a:r>
            <a:r>
              <a:rPr lang="es-ES" sz="2400" b="1"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tr-TR" sz="2400" b="1"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 </a:t>
            </a:r>
            <a:r>
              <a:rPr lang="es-ES" sz="28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öğrenilebilir</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 </a:t>
            </a:r>
            <a:r>
              <a:rPr lang="es-ES" sz="28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öğretilebilir</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 </a:t>
            </a:r>
            <a:r>
              <a:rPr lang="es-ES" sz="28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gelişebilir</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 </a:t>
            </a:r>
            <a:r>
              <a:rPr lang="es-ES" sz="28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değişebilir</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Slayt Numarası Yer Tutucusu 1">
            <a:extLst>
              <a:ext uri="{FF2B5EF4-FFF2-40B4-BE49-F238E27FC236}">
                <a16:creationId xmlns:a16="http://schemas.microsoft.com/office/drawing/2014/main" id="{B7FF8431-8A36-0C9B-48A8-B04C941B4AE5}"/>
              </a:ext>
            </a:extLst>
          </p:cNvPr>
          <p:cNvSpPr>
            <a:spLocks noGrp="1"/>
          </p:cNvSpPr>
          <p:nvPr>
            <p:ph type="sldNum" sz="quarter" idx="12"/>
          </p:nvPr>
        </p:nvSpPr>
        <p:spPr/>
        <p:txBody>
          <a:bodyPr/>
          <a:lstStyle/>
          <a:p>
            <a:fld id="{A7E46135-5847-4ABF-A53C-B9F9BB1AAF45}" type="slidenum">
              <a:rPr lang="tr-TR" smtClean="0"/>
              <a:t>32</a:t>
            </a:fld>
            <a:endParaRPr lang="tr-TR"/>
          </a:p>
        </p:txBody>
      </p:sp>
      <p:sp>
        <p:nvSpPr>
          <p:cNvPr id="3" name="Başlık 4">
            <a:extLst>
              <a:ext uri="{FF2B5EF4-FFF2-40B4-BE49-F238E27FC236}">
                <a16:creationId xmlns:a16="http://schemas.microsoft.com/office/drawing/2014/main" id="{CD6110BB-04D3-50DC-2D0E-E3D9FD4DCB5C}"/>
              </a:ext>
            </a:extLst>
          </p:cNvPr>
          <p:cNvSpPr txBox="1">
            <a:spLocks/>
          </p:cNvSpPr>
          <p:nvPr/>
        </p:nvSpPr>
        <p:spPr>
          <a:xfrm>
            <a:off x="6267239" y="484907"/>
            <a:ext cx="5086562"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Hedef </a:t>
            </a:r>
            <a:endPar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3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Çok yönlü, dengeli, başarılı bireyler yetiştirmek</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883572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42642-00AC-2EF4-916E-8E6E93E66325}"/>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F2231230-036D-71F8-839A-5DABD1BB6030}"/>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31B7686B-195F-D8B5-A8F2-DF7F5E3F5299}"/>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4. Alan Becerileri </a:t>
            </a:r>
            <a:r>
              <a:rPr lang="tr-TR" sz="2200" dirty="0"/>
              <a:t>(Belirli bir ders veya konuda kullanılan özel beceriler)</a:t>
            </a:r>
          </a:p>
        </p:txBody>
      </p:sp>
      <p:sp>
        <p:nvSpPr>
          <p:cNvPr id="12" name="Başlık 4">
            <a:extLst>
              <a:ext uri="{FF2B5EF4-FFF2-40B4-BE49-F238E27FC236}">
                <a16:creationId xmlns:a16="http://schemas.microsoft.com/office/drawing/2014/main" id="{EFFE7B8A-B86A-6C9B-B531-F0E8362ED927}"/>
              </a:ext>
            </a:extLst>
          </p:cNvPr>
          <p:cNvSpPr txBox="1">
            <a:spLocks/>
          </p:cNvSpPr>
          <p:nvPr/>
        </p:nvSpPr>
        <p:spPr>
          <a:xfrm>
            <a:off x="446313" y="497099"/>
            <a:ext cx="5649687"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2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Neden Önemli?</a:t>
            </a:r>
            <a:r>
              <a:rPr lang="tr-TR" sz="22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 </a:t>
            </a:r>
          </a:p>
          <a:p>
            <a:pPr>
              <a:lnSpc>
                <a:spcPct val="100000"/>
              </a:lnSpc>
              <a:spcAft>
                <a:spcPts val="1200"/>
              </a:spcAft>
            </a:pPr>
            <a:r>
              <a:rPr lang="es-ES" sz="22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Bağlam Temelli Öğrenme</a:t>
            </a:r>
            <a:endParaRPr lang="tr-TR" sz="22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Becerilerin </a:t>
            </a:r>
            <a:r>
              <a:rPr lang="es-ES" sz="22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somut durumlarla </a:t>
            </a: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bağlantılı olması</a:t>
            </a:r>
            <a:endParaRPr lang="tr-TR"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180000" indent="-457200">
              <a:lnSpc>
                <a:spcPct val="150000"/>
              </a:lnSpc>
              <a:spcAft>
                <a:spcPts val="600"/>
              </a:spcAft>
              <a:buFont typeface="Arial" panose="020B0604020202020204" pitchFamily="34" charset="0"/>
              <a:buChar char="•"/>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Gerçek hayat </a:t>
            </a:r>
            <a:r>
              <a:rPr lang="es-ES" sz="22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uygulamaları</a:t>
            </a: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yapabilme</a:t>
            </a:r>
            <a:endParaRPr lang="tr-TR"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600"/>
              </a:spcAft>
            </a:pPr>
            <a:endParaRPr lang="tr-TR" sz="2200"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600"/>
              </a:spcAft>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Teorik bilgi + Pratik beceri = </a:t>
            </a:r>
            <a:r>
              <a:rPr lang="es-ES" sz="22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Etkili öğrenme</a:t>
            </a:r>
          </a:p>
        </p:txBody>
      </p:sp>
      <p:sp>
        <p:nvSpPr>
          <p:cNvPr id="2" name="Slayt Numarası Yer Tutucusu 1">
            <a:extLst>
              <a:ext uri="{FF2B5EF4-FFF2-40B4-BE49-F238E27FC236}">
                <a16:creationId xmlns:a16="http://schemas.microsoft.com/office/drawing/2014/main" id="{C57D889F-972B-7D5C-24DF-6DAF64D86A59}"/>
              </a:ext>
            </a:extLst>
          </p:cNvPr>
          <p:cNvSpPr>
            <a:spLocks noGrp="1"/>
          </p:cNvSpPr>
          <p:nvPr>
            <p:ph type="sldNum" sz="quarter" idx="12"/>
          </p:nvPr>
        </p:nvSpPr>
        <p:spPr/>
        <p:txBody>
          <a:bodyPr/>
          <a:lstStyle/>
          <a:p>
            <a:fld id="{A7E46135-5847-4ABF-A53C-B9F9BB1AAF45}" type="slidenum">
              <a:rPr lang="tr-TR" smtClean="0"/>
              <a:t>33</a:t>
            </a:fld>
            <a:endParaRPr lang="tr-TR"/>
          </a:p>
        </p:txBody>
      </p:sp>
      <p:sp>
        <p:nvSpPr>
          <p:cNvPr id="3" name="Başlık 4">
            <a:extLst>
              <a:ext uri="{FF2B5EF4-FFF2-40B4-BE49-F238E27FC236}">
                <a16:creationId xmlns:a16="http://schemas.microsoft.com/office/drawing/2014/main" id="{1D635ECC-342D-AAD5-B83D-0115B5F5BFEB}"/>
              </a:ext>
            </a:extLst>
          </p:cNvPr>
          <p:cNvSpPr txBox="1">
            <a:spLocks/>
          </p:cNvSpPr>
          <p:nvPr/>
        </p:nvSpPr>
        <p:spPr>
          <a:xfrm>
            <a:off x="6347387" y="613080"/>
            <a:ext cx="5676973" cy="4682351"/>
          </a:xfrm>
          <a:prstGeom prst="rect">
            <a:avLst/>
          </a:prstGeom>
        </p:spPr>
        <p:txBody>
          <a:bodyPr anchor="t">
            <a:normAutofit/>
          </a:bodyPr>
          <a:lstStyle>
            <a:defPPr>
              <a:defRPr lang="tr-TR"/>
            </a:defPPr>
            <a:lvl1pPr>
              <a:lnSpc>
                <a:spcPct val="150000"/>
              </a:lnSpc>
              <a:spcBef>
                <a:spcPct val="0"/>
              </a:spcBef>
              <a:spcAft>
                <a:spcPts val="1200"/>
              </a:spcAft>
              <a:buNone/>
              <a:defRPr sz="2400" b="1">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defRPr>
            </a:lvl1pPr>
          </a:lstStyle>
          <a:p>
            <a:pPr>
              <a:lnSpc>
                <a:spcPct val="100000"/>
              </a:lnSpc>
            </a:pPr>
            <a:r>
              <a:rPr lang="es-ES" sz="2200" dirty="0"/>
              <a:t>Ne İçerir?</a:t>
            </a:r>
            <a:r>
              <a:rPr lang="tr-TR" sz="2200" dirty="0"/>
              <a:t> </a:t>
            </a:r>
          </a:p>
          <a:p>
            <a:pPr>
              <a:lnSpc>
                <a:spcPct val="100000"/>
              </a:lnSpc>
            </a:pPr>
            <a:r>
              <a:rPr lang="es-ES" sz="2200" dirty="0">
                <a:solidFill>
                  <a:schemeClr val="tx1"/>
                </a:solidFill>
              </a:rPr>
              <a:t>İki Ana Bileşen</a:t>
            </a:r>
            <a:endParaRPr lang="tr-TR" sz="2200" dirty="0">
              <a:solidFill>
                <a:schemeClr val="tx1"/>
              </a:solidFill>
            </a:endParaRPr>
          </a:p>
          <a:p>
            <a:pPr marL="342900" indent="-342900">
              <a:lnSpc>
                <a:spcPct val="100000"/>
              </a:lnSpc>
              <a:buFont typeface="Arial" panose="020B0604020202020204" pitchFamily="34" charset="0"/>
              <a:buChar char="•"/>
            </a:pPr>
            <a:r>
              <a:rPr lang="es-ES" sz="2200" b="0" dirty="0">
                <a:solidFill>
                  <a:schemeClr val="tx1"/>
                </a:solidFill>
              </a:rPr>
              <a:t>Kavramsal Beceriler</a:t>
            </a:r>
            <a:endParaRPr lang="tr-TR" sz="2200" b="0" dirty="0">
              <a:solidFill>
                <a:schemeClr val="tx1"/>
              </a:solidFill>
            </a:endParaRPr>
          </a:p>
          <a:p>
            <a:pPr marL="342900" indent="-342900">
              <a:lnSpc>
                <a:spcPct val="100000"/>
              </a:lnSpc>
              <a:buFont typeface="Arial" panose="020B0604020202020204" pitchFamily="34" charset="0"/>
              <a:buChar char="•"/>
            </a:pPr>
            <a:r>
              <a:rPr lang="es-ES" sz="2200" b="0" dirty="0">
                <a:solidFill>
                  <a:schemeClr val="tx1"/>
                </a:solidFill>
              </a:rPr>
              <a:t>Alana Özgü Bütünleşik Beceriler</a:t>
            </a:r>
            <a:endParaRPr lang="tr-TR" sz="2200" b="0" dirty="0">
              <a:solidFill>
                <a:schemeClr val="tx1"/>
              </a:solidFill>
            </a:endParaRPr>
          </a:p>
          <a:p>
            <a:pPr>
              <a:lnSpc>
                <a:spcPct val="100000"/>
              </a:lnSpc>
            </a:pPr>
            <a:endParaRPr lang="tr-TR" sz="2200" b="0" i="1" dirty="0">
              <a:solidFill>
                <a:schemeClr val="tx1"/>
              </a:solidFill>
            </a:endParaRPr>
          </a:p>
          <a:p>
            <a:pPr>
              <a:lnSpc>
                <a:spcPct val="100000"/>
              </a:lnSpc>
            </a:pPr>
            <a:r>
              <a:rPr lang="es-ES" sz="2200" b="0" i="1" dirty="0">
                <a:solidFill>
                  <a:schemeClr val="tx1"/>
                </a:solidFill>
              </a:rPr>
              <a:t>Bu ikisinin birleşimi = ALAN BECERİLERİ</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021473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D6997-E681-8C87-58F0-67DDDA364508}"/>
            </a:ext>
          </a:extLst>
        </p:cNvPr>
        <p:cNvGrpSpPr/>
        <p:nvPr/>
      </p:nvGrpSpPr>
      <p:grpSpPr>
        <a:xfrm>
          <a:off x="0" y="0"/>
          <a:ext cx="0" cy="0"/>
          <a:chOff x="0" y="0"/>
          <a:chExt cx="0" cy="0"/>
        </a:xfrm>
      </p:grpSpPr>
      <p:sp>
        <p:nvSpPr>
          <p:cNvPr id="10" name="Serbest Form: Şekil 9">
            <a:extLst>
              <a:ext uri="{FF2B5EF4-FFF2-40B4-BE49-F238E27FC236}">
                <a16:creationId xmlns:a16="http://schemas.microsoft.com/office/drawing/2014/main" id="{27A3D5CE-9080-2E24-60A2-275E53CFF0D4}"/>
              </a:ext>
            </a:extLst>
          </p:cNvPr>
          <p:cNvSpPr/>
          <p:nvPr/>
        </p:nvSpPr>
        <p:spPr>
          <a:xfrm>
            <a:off x="194926" y="5457130"/>
            <a:ext cx="6510674" cy="45719"/>
          </a:xfrm>
          <a:custGeom>
            <a:avLst/>
            <a:gdLst>
              <a:gd name="connsiteX0" fmla="*/ 168436 w 6510674"/>
              <a:gd name="connsiteY0" fmla="*/ 21873 h 45719"/>
              <a:gd name="connsiteX1" fmla="*/ 88761 w 6510674"/>
              <a:gd name="connsiteY1" fmla="*/ 21873 h 45719"/>
              <a:gd name="connsiteX2" fmla="*/ 1252034 w 6510674"/>
              <a:gd name="connsiteY2" fmla="*/ 2018 h 45719"/>
              <a:gd name="connsiteX3" fmla="*/ 2494986 w 6510674"/>
              <a:gd name="connsiteY3" fmla="*/ 37758 h 45719"/>
              <a:gd name="connsiteX4" fmla="*/ 3833548 w 6510674"/>
              <a:gd name="connsiteY4" fmla="*/ 33 h 45719"/>
              <a:gd name="connsiteX5" fmla="*/ 5172111 w 6510674"/>
              <a:gd name="connsiteY5" fmla="*/ 45700 h 45719"/>
              <a:gd name="connsiteX6" fmla="*/ 6510674 w 6510674"/>
              <a:gd name="connsiteY6" fmla="*/ 598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0674" h="45719" extrusionOk="0">
                <a:moveTo>
                  <a:pt x="168436" y="21873"/>
                </a:moveTo>
                <a:cubicBezTo>
                  <a:pt x="7951" y="4809"/>
                  <a:pt x="-105342" y="30251"/>
                  <a:pt x="88761" y="21873"/>
                </a:cubicBezTo>
                <a:cubicBezTo>
                  <a:pt x="300234" y="25064"/>
                  <a:pt x="781363" y="1585"/>
                  <a:pt x="1252034" y="2018"/>
                </a:cubicBezTo>
                <a:cubicBezTo>
                  <a:pt x="1613779" y="43037"/>
                  <a:pt x="2044986" y="147238"/>
                  <a:pt x="2494986" y="37758"/>
                </a:cubicBezTo>
                <a:cubicBezTo>
                  <a:pt x="2836827" y="-10945"/>
                  <a:pt x="3428255" y="18248"/>
                  <a:pt x="3833548" y="33"/>
                </a:cubicBezTo>
                <a:cubicBezTo>
                  <a:pt x="4411226" y="16955"/>
                  <a:pt x="4769337" y="-44639"/>
                  <a:pt x="5172111" y="45700"/>
                </a:cubicBezTo>
                <a:cubicBezTo>
                  <a:pt x="5599523" y="43817"/>
                  <a:pt x="6257495" y="46631"/>
                  <a:pt x="6510674" y="5989"/>
                </a:cubicBezTo>
              </a:path>
            </a:pathLst>
          </a:custGeom>
          <a:noFill/>
          <a:ln w="63500">
            <a:solidFill>
              <a:schemeClr val="accent2">
                <a:lumMod val="75000"/>
              </a:schemeClr>
            </a:solidFill>
            <a:extLst>
              <a:ext uri="{C807C97D-BFC1-408E-A445-0C87EB9F89A2}">
                <ask:lineSketchStyleProps xmlns:ask="http://schemas.microsoft.com/office/drawing/2018/sketchyshapes" sd="1219033472">
                  <a:custGeom>
                    <a:avLst/>
                    <a:gdLst>
                      <a:gd name="connsiteX0" fmla="*/ 153417 w 5930103"/>
                      <a:gd name="connsiteY0" fmla="*/ 159899 h 334208"/>
                      <a:gd name="connsiteX1" fmla="*/ 80846 w 5930103"/>
                      <a:gd name="connsiteY1" fmla="*/ 159899 h 334208"/>
                      <a:gd name="connsiteX2" fmla="*/ 1140388 w 5930103"/>
                      <a:gd name="connsiteY2" fmla="*/ 14756 h 334208"/>
                      <a:gd name="connsiteX3" fmla="*/ 2272503 w 5930103"/>
                      <a:gd name="connsiteY3" fmla="*/ 276013 h 334208"/>
                      <a:gd name="connsiteX4" fmla="*/ 3491703 w 5930103"/>
                      <a:gd name="connsiteY4" fmla="*/ 242 h 334208"/>
                      <a:gd name="connsiteX5" fmla="*/ 4710903 w 5930103"/>
                      <a:gd name="connsiteY5" fmla="*/ 334070 h 334208"/>
                      <a:gd name="connsiteX6" fmla="*/ 5930103 w 5930103"/>
                      <a:gd name="connsiteY6" fmla="*/ 43784 h 33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0103" h="334208">
                        <a:moveTo>
                          <a:pt x="153417" y="159899"/>
                        </a:moveTo>
                        <a:cubicBezTo>
                          <a:pt x="34884" y="171994"/>
                          <a:pt x="-83649" y="184090"/>
                          <a:pt x="80846" y="159899"/>
                        </a:cubicBezTo>
                        <a:cubicBezTo>
                          <a:pt x="245341" y="135708"/>
                          <a:pt x="775112" y="-4596"/>
                          <a:pt x="1140388" y="14756"/>
                        </a:cubicBezTo>
                        <a:cubicBezTo>
                          <a:pt x="1505664" y="34108"/>
                          <a:pt x="1880617" y="278432"/>
                          <a:pt x="2272503" y="276013"/>
                        </a:cubicBezTo>
                        <a:cubicBezTo>
                          <a:pt x="2664389" y="273594"/>
                          <a:pt x="3085303" y="-9434"/>
                          <a:pt x="3491703" y="242"/>
                        </a:cubicBezTo>
                        <a:cubicBezTo>
                          <a:pt x="3898103" y="9918"/>
                          <a:pt x="4304503" y="326813"/>
                          <a:pt x="4710903" y="334070"/>
                        </a:cubicBezTo>
                        <a:cubicBezTo>
                          <a:pt x="5117303" y="341327"/>
                          <a:pt x="5736579" y="60717"/>
                          <a:pt x="5930103" y="43784"/>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Alt Başlık 7">
            <a:extLst>
              <a:ext uri="{FF2B5EF4-FFF2-40B4-BE49-F238E27FC236}">
                <a16:creationId xmlns:a16="http://schemas.microsoft.com/office/drawing/2014/main" id="{51743C4C-9A43-1FE3-6FE4-A2492153E4DA}"/>
              </a:ext>
            </a:extLst>
          </p:cNvPr>
          <p:cNvSpPr txBox="1">
            <a:spLocks/>
          </p:cNvSpPr>
          <p:nvPr/>
        </p:nvSpPr>
        <p:spPr>
          <a:xfrm>
            <a:off x="446314" y="5826247"/>
            <a:ext cx="11440886" cy="7382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3200" b="1" dirty="0"/>
              <a:t>4. Alan Becerileri</a:t>
            </a:r>
          </a:p>
        </p:txBody>
      </p:sp>
      <p:sp>
        <p:nvSpPr>
          <p:cNvPr id="12" name="Başlık 4">
            <a:extLst>
              <a:ext uri="{FF2B5EF4-FFF2-40B4-BE49-F238E27FC236}">
                <a16:creationId xmlns:a16="http://schemas.microsoft.com/office/drawing/2014/main" id="{F7C7DA5F-79FA-765F-27A7-B334D6B11A23}"/>
              </a:ext>
            </a:extLst>
          </p:cNvPr>
          <p:cNvSpPr txBox="1">
            <a:spLocks/>
          </p:cNvSpPr>
          <p:nvPr/>
        </p:nvSpPr>
        <p:spPr>
          <a:xfrm>
            <a:off x="446313" y="497099"/>
            <a:ext cx="5972775" cy="4960031"/>
          </a:xfrm>
          <a:prstGeom prst="rect">
            <a:avLst/>
          </a:prstGeom>
        </p:spPr>
        <p:txBody>
          <a:bodyPr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Ana Mesaj</a:t>
            </a:r>
            <a:endParaRPr lang="tr-TR" sz="24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400"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Unutmayın</a:t>
            </a:r>
            <a:r>
              <a:rPr lang="es-ES" sz="2400" b="1"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a:t>
            </a:r>
            <a:endParaRPr lang="tr-TR" sz="2400" b="1" dirty="0">
              <a:solidFill>
                <a:schemeClr val="tx1">
                  <a:lumMod val="95000"/>
                  <a:lumOff val="5000"/>
                </a:schemeClr>
              </a:solidFill>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Her alan kendi </a:t>
            </a:r>
            <a:r>
              <a:rPr lang="es-ES" sz="24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özel becerilerine </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sahiptir</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Bu becerileri geliştirmek için </a:t>
            </a:r>
            <a:r>
              <a:rPr lang="es-ES" sz="24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bilgi + pratik </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birlikte olmalı</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342900" indent="-342900">
              <a:lnSpc>
                <a:spcPct val="150000"/>
              </a:lnSpc>
              <a:spcAft>
                <a:spcPts val="1200"/>
              </a:spcAft>
              <a:buFont typeface="Arial" panose="020B0604020202020204" pitchFamily="34" charset="0"/>
              <a:buChar char="•"/>
            </a:pPr>
            <a:r>
              <a:rPr lang="es-ES" sz="24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Gerçek durumlarla </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bağlantı kurarak kullanılmalı</a:t>
            </a:r>
            <a:endParaRPr lang="tr-TR"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Hedef</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Öğrencilerin her alanda </a:t>
            </a:r>
            <a:r>
              <a:rPr lang="es-ES" sz="2400"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yetkin</a:t>
            </a:r>
            <a:r>
              <a:rPr lang="es-ES" sz="24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olmaları</a:t>
            </a:r>
            <a:endParaRPr lang="tr-TR" sz="24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2" name="Slayt Numarası Yer Tutucusu 1">
            <a:extLst>
              <a:ext uri="{FF2B5EF4-FFF2-40B4-BE49-F238E27FC236}">
                <a16:creationId xmlns:a16="http://schemas.microsoft.com/office/drawing/2014/main" id="{13215C03-9156-7AF3-822C-A2A933D4A18D}"/>
              </a:ext>
            </a:extLst>
          </p:cNvPr>
          <p:cNvSpPr>
            <a:spLocks noGrp="1"/>
          </p:cNvSpPr>
          <p:nvPr>
            <p:ph type="sldNum" sz="quarter" idx="12"/>
          </p:nvPr>
        </p:nvSpPr>
        <p:spPr/>
        <p:txBody>
          <a:bodyPr/>
          <a:lstStyle/>
          <a:p>
            <a:fld id="{A7E46135-5847-4ABF-A53C-B9F9BB1AAF45}" type="slidenum">
              <a:rPr lang="tr-TR" smtClean="0"/>
              <a:t>34</a:t>
            </a:fld>
            <a:endParaRPr lang="tr-TR"/>
          </a:p>
        </p:txBody>
      </p:sp>
      <p:sp>
        <p:nvSpPr>
          <p:cNvPr id="3" name="Başlık 4">
            <a:extLst>
              <a:ext uri="{FF2B5EF4-FFF2-40B4-BE49-F238E27FC236}">
                <a16:creationId xmlns:a16="http://schemas.microsoft.com/office/drawing/2014/main" id="{2EDAD28B-E281-A20D-0A61-A412B295DA29}"/>
              </a:ext>
            </a:extLst>
          </p:cNvPr>
          <p:cNvSpPr txBox="1">
            <a:spLocks/>
          </p:cNvSpPr>
          <p:nvPr/>
        </p:nvSpPr>
        <p:spPr>
          <a:xfrm>
            <a:off x="6925607" y="484907"/>
            <a:ext cx="5086562" cy="4960031"/>
          </a:xfrm>
          <a:prstGeom prst="rect">
            <a:avLst/>
          </a:prstGeom>
        </p:spPr>
        <p:txBody>
          <a:bodyPr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spcAft>
                <a:spcPts val="1200"/>
              </a:spcAft>
            </a:pPr>
            <a:r>
              <a:rPr lang="es-ES" sz="22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rPr>
              <a:t>Nasıl Çalışır? </a:t>
            </a:r>
            <a:endParaRPr lang="tr-TR" sz="2200" b="1" dirty="0">
              <a:solidFill>
                <a:srgbClr val="C00000"/>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endParaRPr lang="tr-TR"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2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Bilgi</a:t>
            </a: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tek başına yeterli değil</a:t>
            </a:r>
            <a:endParaRPr lang="tr-TR"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es-ES" sz="2200" b="1"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Beceri</a:t>
            </a: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tek başına yeterli değil</a:t>
            </a:r>
            <a:endParaRPr lang="tr-TR"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Aft>
                <a:spcPts val="1200"/>
              </a:spcAft>
            </a:pPr>
            <a:r>
              <a:rPr lang="es-ES" sz="2200" dirty="0">
                <a:solidFill>
                  <a:schemeClr val="tx1">
                    <a:lumMod val="95000"/>
                    <a:lumOff val="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İkisinin birlikte kullanımı gerekir</a:t>
            </a:r>
          </a:p>
        </p:txBody>
      </p:sp>
      <p:pic>
        <p:nvPicPr>
          <p:cNvPr id="7" name="Resim 6">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447953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BC04BE-27DF-FA2B-54A9-E711950FB3BB}"/>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16D318F-7D0F-196D-D8C8-6785429A9D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5" name="Freeform: Shape 14">
            <a:extLst>
              <a:ext uri="{FF2B5EF4-FFF2-40B4-BE49-F238E27FC236}">
                <a16:creationId xmlns:a16="http://schemas.microsoft.com/office/drawing/2014/main" id="{767DE95E-43B0-536D-8B8B-E116339B1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Freeform: Shape 16">
            <a:extLst>
              <a:ext uri="{FF2B5EF4-FFF2-40B4-BE49-F238E27FC236}">
                <a16:creationId xmlns:a16="http://schemas.microsoft.com/office/drawing/2014/main" id="{93727B85-E4D9-A859-F395-6E4503F5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Başlık 4">
            <a:extLst>
              <a:ext uri="{FF2B5EF4-FFF2-40B4-BE49-F238E27FC236}">
                <a16:creationId xmlns:a16="http://schemas.microsoft.com/office/drawing/2014/main" id="{F419A4C6-1C00-401B-23A2-B920F0AEC942}"/>
              </a:ext>
            </a:extLst>
          </p:cNvPr>
          <p:cNvSpPr>
            <a:spLocks noGrp="1"/>
          </p:cNvSpPr>
          <p:nvPr>
            <p:ph type="ctrTitle"/>
          </p:nvPr>
        </p:nvSpPr>
        <p:spPr>
          <a:xfrm>
            <a:off x="0" y="796834"/>
            <a:ext cx="12192000" cy="4267291"/>
          </a:xfrm>
        </p:spPr>
        <p:txBody>
          <a:bodyPr anchor="ctr">
            <a:normAutofit/>
          </a:bodyPr>
          <a:lstStyle/>
          <a:p>
            <a:pPr>
              <a:lnSpc>
                <a:spcPct val="100000"/>
              </a:lnSpc>
            </a:pPr>
            <a:r>
              <a:rPr lang="tr-TR" b="1" dirty="0"/>
              <a:t>Yapay Zekânın Eğitimdeki Yeri </a:t>
            </a:r>
          </a:p>
        </p:txBody>
      </p:sp>
      <p:sp>
        <p:nvSpPr>
          <p:cNvPr id="8" name="Alt Başlık 7">
            <a:extLst>
              <a:ext uri="{FF2B5EF4-FFF2-40B4-BE49-F238E27FC236}">
                <a16:creationId xmlns:a16="http://schemas.microsoft.com/office/drawing/2014/main" id="{5752AAE8-D064-6624-051B-01F2D20B2EAD}"/>
              </a:ext>
            </a:extLst>
          </p:cNvPr>
          <p:cNvSpPr>
            <a:spLocks noGrp="1"/>
          </p:cNvSpPr>
          <p:nvPr>
            <p:ph type="subTitle" idx="1"/>
          </p:nvPr>
        </p:nvSpPr>
        <p:spPr>
          <a:xfrm>
            <a:off x="0" y="5645150"/>
            <a:ext cx="12192000" cy="631825"/>
          </a:xfrm>
        </p:spPr>
        <p:txBody>
          <a:bodyPr anchor="ctr">
            <a:normAutofit/>
          </a:bodyPr>
          <a:lstStyle/>
          <a:p>
            <a:r>
              <a:rPr lang="tr-TR" sz="2800" b="1" dirty="0"/>
              <a:t>Potansiyel Faydalar, Etik ve Güvenlik Sorunları </a:t>
            </a:r>
          </a:p>
        </p:txBody>
      </p:sp>
      <p:sp>
        <p:nvSpPr>
          <p:cNvPr id="19" name="Rectangle 18">
            <a:extLst>
              <a:ext uri="{FF2B5EF4-FFF2-40B4-BE49-F238E27FC236}">
                <a16:creationId xmlns:a16="http://schemas.microsoft.com/office/drawing/2014/main" id="{41D45F6A-7255-6042-310E-514A8483A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680161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136F5EA-DB40-CA30-7235-A32DFBB72D5A}"/>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Yapay Zeka Nedir? </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944CFA36-59FE-8C7D-AA29-B4193612C26B}"/>
              </a:ext>
            </a:extLst>
          </p:cNvPr>
          <p:cNvSpPr>
            <a:spLocks noGrp="1"/>
          </p:cNvSpPr>
          <p:nvPr>
            <p:ph idx="1"/>
          </p:nvPr>
        </p:nvSpPr>
        <p:spPr>
          <a:xfrm>
            <a:off x="838200" y="1825625"/>
            <a:ext cx="11158182" cy="4351338"/>
          </a:xfrm>
        </p:spPr>
        <p:txBody>
          <a:bodyPr/>
          <a:lstStyle/>
          <a:p>
            <a:pPr lvl="0">
              <a:lnSpc>
                <a:spcPct val="150000"/>
              </a:lnSpc>
              <a:spcBef>
                <a:spcPts val="0"/>
              </a:spcBef>
              <a:spcAft>
                <a:spcPts val="1200"/>
              </a:spcAft>
            </a:pP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Yapay zekâ; sınıflandırmak, tahmin etmek veya karmaşık çözümlemeler elde etmek için büyük veri kümelerini analiz edebilen </a:t>
            </a:r>
            <a:r>
              <a:rPr lang="tr-TR" b="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hesaplama algoritmalarını </a:t>
            </a: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ifade etmektedir </a:t>
            </a:r>
            <a:r>
              <a:rPr lang="tr-TR" sz="2000" b="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000" b="0" dirty="0" err="1">
                <a:latin typeface="Microsoft Sans Serif" panose="020B0604020202020204" pitchFamily="34" charset="0"/>
                <a:ea typeface="Microsoft Sans Serif" panose="020B0604020202020204" pitchFamily="34" charset="0"/>
                <a:cs typeface="Microsoft Sans Serif" panose="020B0604020202020204" pitchFamily="34" charset="0"/>
              </a:rPr>
              <a:t>Rubinger</a:t>
            </a:r>
            <a:r>
              <a:rPr lang="tr-TR" sz="2000" b="0" dirty="0">
                <a:latin typeface="Microsoft Sans Serif" panose="020B0604020202020204" pitchFamily="34" charset="0"/>
                <a:ea typeface="Microsoft Sans Serif" panose="020B0604020202020204" pitchFamily="34" charset="0"/>
                <a:cs typeface="Microsoft Sans Serif" panose="020B0604020202020204" pitchFamily="34" charset="0"/>
              </a:rPr>
              <a:t> vd., 2022). </a:t>
            </a:r>
            <a:endParaRPr lang="en-US" sz="2200" b="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lvl="0">
              <a:lnSpc>
                <a:spcPct val="150000"/>
              </a:lnSpc>
              <a:spcBef>
                <a:spcPts val="0"/>
              </a:spcBef>
              <a:spcAft>
                <a:spcPts val="1200"/>
              </a:spcAft>
            </a:pP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Teknik olarak yapay zekâ </a:t>
            </a:r>
            <a:r>
              <a:rPr lang="tr-TR" b="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şemsiye bir kavram olup</a:t>
            </a: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 bu alanda gerçekleştirilen çalışmalar farklı türlerinin geliştirilmesi üzerine yoğunlaşmıştır </a:t>
            </a:r>
            <a:r>
              <a:rPr lang="tr-TR" sz="2000" b="0"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000" b="0" dirty="0" err="1">
                <a:latin typeface="Microsoft Sans Serif" panose="020B0604020202020204" pitchFamily="34" charset="0"/>
                <a:ea typeface="Microsoft Sans Serif" panose="020B0604020202020204" pitchFamily="34" charset="0"/>
                <a:cs typeface="Microsoft Sans Serif" panose="020B0604020202020204" pitchFamily="34" charset="0"/>
              </a:rPr>
              <a:t>Deng</a:t>
            </a:r>
            <a:r>
              <a:rPr lang="tr-TR" sz="2000" b="0" dirty="0">
                <a:latin typeface="Microsoft Sans Serif" panose="020B0604020202020204" pitchFamily="34" charset="0"/>
                <a:ea typeface="Microsoft Sans Serif" panose="020B0604020202020204" pitchFamily="34" charset="0"/>
                <a:cs typeface="Microsoft Sans Serif" panose="020B0604020202020204" pitchFamily="34" charset="0"/>
              </a:rPr>
              <a:t> ve Lin, 2022). </a:t>
            </a:r>
            <a:endParaRPr lang="en-US" sz="2200" b="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95D9DB58-06D3-1B16-D009-711492D80D1D}"/>
              </a:ext>
            </a:extLst>
          </p:cNvPr>
          <p:cNvSpPr>
            <a:spLocks noGrp="1"/>
          </p:cNvSpPr>
          <p:nvPr>
            <p:ph type="sldNum" sz="quarter" idx="12"/>
          </p:nvPr>
        </p:nvSpPr>
        <p:spPr/>
        <p:txBody>
          <a:bodyPr/>
          <a:lstStyle/>
          <a:p>
            <a:fld id="{763A14AC-2FD8-42D9-AD05-83F31C5EFDCA}" type="slidenum">
              <a:rPr lang="tr-TR" smtClean="0"/>
              <a:t>36</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058367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6987-877C-4484-2938-CE2FF95E4DF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5F82BE-324B-A88E-8AE4-15E342E23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CFE381A1-E178-1B1B-6239-9EFAD6D80DBA}"/>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Yapay Zeka Nedir? </a:t>
            </a:r>
          </a:p>
        </p:txBody>
      </p:sp>
      <p:sp>
        <p:nvSpPr>
          <p:cNvPr id="12" name="Rectangle 11">
            <a:extLst>
              <a:ext uri="{FF2B5EF4-FFF2-40B4-BE49-F238E27FC236}">
                <a16:creationId xmlns:a16="http://schemas.microsoft.com/office/drawing/2014/main" id="{41B301E0-51CF-AC24-4DB7-733B32F30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9F73758-28DA-F0DF-9875-5F62B0AC6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A6DD37B8-D513-6468-80FC-759328339A37}"/>
              </a:ext>
            </a:extLst>
          </p:cNvPr>
          <p:cNvSpPr>
            <a:spLocks noGrp="1"/>
          </p:cNvSpPr>
          <p:nvPr>
            <p:ph idx="1"/>
          </p:nvPr>
        </p:nvSpPr>
        <p:spPr>
          <a:xfrm>
            <a:off x="838199" y="1825625"/>
            <a:ext cx="11117239" cy="4351338"/>
          </a:xfrm>
        </p:spPr>
        <p:txBody>
          <a:bodyPr/>
          <a:lstStyle/>
          <a:p>
            <a:pPr>
              <a:lnSpc>
                <a:spcPct val="150000"/>
              </a:lnSpc>
              <a:spcBef>
                <a:spcPts val="0"/>
              </a:spcBef>
              <a:spcAft>
                <a:spcPts val="1200"/>
              </a:spcAft>
            </a:pP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Kavramın temelini oluşturan makine öğrenmesi (</a:t>
            </a:r>
            <a:r>
              <a:rPr lang="tr-TR" dirty="0" err="1">
                <a:latin typeface="Microsoft Sans Serif" panose="020B0604020202020204" pitchFamily="34" charset="0"/>
                <a:ea typeface="Microsoft Sans Serif" panose="020B0604020202020204" pitchFamily="34" charset="0"/>
                <a:cs typeface="Microsoft Sans Serif" panose="020B0604020202020204" pitchFamily="34" charset="0"/>
              </a:rPr>
              <a:t>machine</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dirty="0" err="1">
                <a:latin typeface="Microsoft Sans Serif" panose="020B0604020202020204" pitchFamily="34" charset="0"/>
                <a:ea typeface="Microsoft Sans Serif" panose="020B0604020202020204" pitchFamily="34" charset="0"/>
                <a:cs typeface="Microsoft Sans Serif" panose="020B0604020202020204" pitchFamily="34" charset="0"/>
              </a:rPr>
              <a:t>learning</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veriden öğrenme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ve tahminler üretme üzerine </a:t>
            </a: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algoritmaların kullanılmasını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ifade etmektedir.</a:t>
            </a:r>
            <a:endParaRPr lang="en-US"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a:lnSpc>
                <a:spcPct val="150000"/>
              </a:lnSpc>
              <a:spcBef>
                <a:spcPts val="0"/>
              </a:spcBef>
              <a:spcAft>
                <a:spcPts val="1200"/>
              </a:spcAft>
            </a:pP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Bu türden algoritmaların temeli </a:t>
            </a:r>
            <a:r>
              <a:rPr lang="tr-TR" b="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hacimli verilerden gizli desenlerin oluşturulması </a:t>
            </a:r>
            <a:r>
              <a:rPr lang="tr-TR" b="0" dirty="0">
                <a:latin typeface="Microsoft Sans Serif" panose="020B0604020202020204" pitchFamily="34" charset="0"/>
                <a:ea typeface="Microsoft Sans Serif" panose="020B0604020202020204" pitchFamily="34" charset="0"/>
                <a:cs typeface="Microsoft Sans Serif" panose="020B0604020202020204" pitchFamily="34" charset="0"/>
              </a:rPr>
              <a:t>mantığına dayanmaktadır </a:t>
            </a:r>
            <a:r>
              <a:rPr lang="tr-TR" sz="2000" b="0" dirty="0">
                <a:latin typeface="Microsoft Sans Serif" panose="020B0604020202020204" pitchFamily="34" charset="0"/>
                <a:ea typeface="Microsoft Sans Serif" panose="020B0604020202020204" pitchFamily="34" charset="0"/>
                <a:cs typeface="Microsoft Sans Serif" panose="020B0604020202020204" pitchFamily="34" charset="0"/>
              </a:rPr>
              <a:t>(Bell, 2022). </a:t>
            </a:r>
            <a:endParaRPr lang="en-US" sz="2000" b="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3E0192B8-8EE6-E0A6-6F4D-96BD6B5BC974}"/>
              </a:ext>
            </a:extLst>
          </p:cNvPr>
          <p:cNvSpPr>
            <a:spLocks noGrp="1"/>
          </p:cNvSpPr>
          <p:nvPr>
            <p:ph type="sldNum" sz="quarter" idx="12"/>
          </p:nvPr>
        </p:nvSpPr>
        <p:spPr/>
        <p:txBody>
          <a:bodyPr/>
          <a:lstStyle/>
          <a:p>
            <a:fld id="{763A14AC-2FD8-42D9-AD05-83F31C5EFDCA}" type="slidenum">
              <a:rPr lang="tr-TR" smtClean="0"/>
              <a:t>37</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536151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669C5-0DB5-588B-33FB-3D174AFA864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D5CDDD-2A42-4A71-BABB-CDE546BDB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34563A7-AD1B-4935-01D9-CB22B9B8D6DF}"/>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Potansiyel Faydalar</a:t>
            </a:r>
          </a:p>
        </p:txBody>
      </p:sp>
      <p:sp>
        <p:nvSpPr>
          <p:cNvPr id="12" name="Rectangle 11">
            <a:extLst>
              <a:ext uri="{FF2B5EF4-FFF2-40B4-BE49-F238E27FC236}">
                <a16:creationId xmlns:a16="http://schemas.microsoft.com/office/drawing/2014/main" id="{AAD876F0-EAEF-3F30-D07B-7EF669182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F29BB80-D7FF-A743-627F-DCED338C8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0254DD83-CE25-F3E3-2D76-2F39B8A1D876}"/>
              </a:ext>
            </a:extLst>
          </p:cNvPr>
          <p:cNvSpPr>
            <a:spLocks noGrp="1"/>
          </p:cNvSpPr>
          <p:nvPr>
            <p:ph idx="1"/>
          </p:nvPr>
        </p:nvSpPr>
        <p:spPr>
          <a:xfrm>
            <a:off x="354843" y="1825625"/>
            <a:ext cx="11723426" cy="4502296"/>
          </a:xfrm>
        </p:spPr>
        <p:txBody>
          <a:bodyPr>
            <a:normAutofit lnSpcReduction="10000"/>
          </a:bodyPr>
          <a:lstStyle/>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Kişiselleştirilmiş öğrenme: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Öğrencinin öğrenme hızına, stiline ve güçlü yönlerine göre uyarlanmış öğrenme deneyimleri sunabilir. </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Değerlendirme ve geri bildirim: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Öğretmenlerin değerlendirme sürecine ayırdıkları zamanı azaltarak, öğrencilerle birebir etkileşimlerine daha fazla odaklanmalarını sağlayabilir.</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Öğrenci performans takibi ve analizi: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öğrenme süreçlerini takip ederek, güçlü ve zayıf yönlerini belirleyebilir.</a:t>
            </a:r>
          </a:p>
        </p:txBody>
      </p:sp>
      <p:sp>
        <p:nvSpPr>
          <p:cNvPr id="4" name="Slayt Numarası Yer Tutucusu 3">
            <a:extLst>
              <a:ext uri="{FF2B5EF4-FFF2-40B4-BE49-F238E27FC236}">
                <a16:creationId xmlns:a16="http://schemas.microsoft.com/office/drawing/2014/main" id="{AC4A8A40-B62C-23FE-4ED5-185887DE24B1}"/>
              </a:ext>
            </a:extLst>
          </p:cNvPr>
          <p:cNvSpPr>
            <a:spLocks noGrp="1"/>
          </p:cNvSpPr>
          <p:nvPr>
            <p:ph type="sldNum" sz="quarter" idx="12"/>
          </p:nvPr>
        </p:nvSpPr>
        <p:spPr/>
        <p:txBody>
          <a:bodyPr/>
          <a:lstStyle/>
          <a:p>
            <a:fld id="{763A14AC-2FD8-42D9-AD05-83F31C5EFDCA}" type="slidenum">
              <a:rPr lang="tr-TR" smtClean="0"/>
              <a:t>38</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857329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9C722-7A40-C902-1996-9909BC9253C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9593A8-CC64-8660-067F-FD3E7FF8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73C7224-B6C7-D1F4-BF7B-A27FE66662B4}"/>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Potansiyel Faydalar</a:t>
            </a:r>
          </a:p>
        </p:txBody>
      </p:sp>
      <p:sp>
        <p:nvSpPr>
          <p:cNvPr id="12" name="Rectangle 11">
            <a:extLst>
              <a:ext uri="{FF2B5EF4-FFF2-40B4-BE49-F238E27FC236}">
                <a16:creationId xmlns:a16="http://schemas.microsoft.com/office/drawing/2014/main" id="{FC2C5416-CEC0-76C8-EEA4-8CCC8EE883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80AB4B9-8199-5C30-C922-09B92F78F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0798628F-8B5E-EFBA-56AA-6EBCAEA7C30A}"/>
              </a:ext>
            </a:extLst>
          </p:cNvPr>
          <p:cNvSpPr>
            <a:spLocks noGrp="1"/>
          </p:cNvSpPr>
          <p:nvPr>
            <p:ph idx="1"/>
          </p:nvPr>
        </p:nvSpPr>
        <p:spPr>
          <a:xfrm>
            <a:off x="354843" y="1825625"/>
            <a:ext cx="11723426" cy="4502296"/>
          </a:xfrm>
        </p:spPr>
        <p:txBody>
          <a:bodyPr>
            <a:normAutofit/>
          </a:bodyPr>
          <a:lstStyle/>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Öğretmen yükünün azaltılması: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İdari görevleri otomatikleştirerek ve öğrencilere kişiselleştirilmiş destek sağlayarak, öğretmenlerin iş yükünü azaltabilir. </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Eğitimde fırsat eşitliği: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Eğitim kaynaklarına erişim, coğrafi konum veya sosyoekonomik durum gibi faktörlerden bağımsız olarak tüm öğrencilere eşit öğrenme fırsatları sunabilir. </a:t>
            </a:r>
          </a:p>
        </p:txBody>
      </p:sp>
      <p:sp>
        <p:nvSpPr>
          <p:cNvPr id="4" name="Slayt Numarası Yer Tutucusu 3">
            <a:extLst>
              <a:ext uri="{FF2B5EF4-FFF2-40B4-BE49-F238E27FC236}">
                <a16:creationId xmlns:a16="http://schemas.microsoft.com/office/drawing/2014/main" id="{D843BE22-D213-C748-7F4E-82C13710DD5B}"/>
              </a:ext>
            </a:extLst>
          </p:cNvPr>
          <p:cNvSpPr>
            <a:spLocks noGrp="1"/>
          </p:cNvSpPr>
          <p:nvPr>
            <p:ph type="sldNum" sz="quarter" idx="12"/>
          </p:nvPr>
        </p:nvSpPr>
        <p:spPr/>
        <p:txBody>
          <a:bodyPr/>
          <a:lstStyle/>
          <a:p>
            <a:fld id="{763A14AC-2FD8-42D9-AD05-83F31C5EFDCA}" type="slidenum">
              <a:rPr lang="tr-TR" smtClean="0"/>
              <a:t>39</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5940543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F498E-680A-444B-1C34-B5684A30B50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96D4476-D8E3-DA5F-F248-4DCA1F0C3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8F22CF8-4795-E966-9652-4109500084B2}"/>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Potansiyel Faydalar</a:t>
            </a:r>
          </a:p>
        </p:txBody>
      </p:sp>
      <p:sp>
        <p:nvSpPr>
          <p:cNvPr id="12" name="Rectangle 11">
            <a:extLst>
              <a:ext uri="{FF2B5EF4-FFF2-40B4-BE49-F238E27FC236}">
                <a16:creationId xmlns:a16="http://schemas.microsoft.com/office/drawing/2014/main" id="{2BE599C4-D256-6B0B-E978-7C9AFD351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FA3AD0A-E923-330C-7A89-B5C7BE7D5C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4573AE64-AE26-6BB0-966C-A68F6E9C9F7D}"/>
              </a:ext>
            </a:extLst>
          </p:cNvPr>
          <p:cNvSpPr>
            <a:spLocks noGrp="1"/>
          </p:cNvSpPr>
          <p:nvPr>
            <p:ph idx="1"/>
          </p:nvPr>
        </p:nvSpPr>
        <p:spPr>
          <a:xfrm>
            <a:off x="354843" y="1825625"/>
            <a:ext cx="11723426" cy="4502296"/>
          </a:xfrm>
        </p:spPr>
        <p:txBody>
          <a:bodyPr>
            <a:normAutofit fontScale="92500"/>
          </a:bodyPr>
          <a:lstStyle/>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Teknolojik uyum ve küresel vatandaşlık: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dijital dünyaya uyum sağlamalarına ve etkili bir şekilde kullanmalarına yardımcı olabilir. Ayrıca, küresel sorunlara duyarlı, sorumluluk sahibi ve çözüm odaklı bireyler olarak yetişmelerine katkıda bulunabilir.</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Dil ve iletişim becerilerinin geliştirilmesi: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Dil öğrenme uygulamaları, telaffuz düzeltmeleri, kelime dağarcığı geliştirme ve dil bilgisi alıştırmaları gibi özelliklerle öğrencilerin dil becerilerini geliştirmelerine destek olabilir.</a:t>
            </a:r>
          </a:p>
        </p:txBody>
      </p:sp>
      <p:sp>
        <p:nvSpPr>
          <p:cNvPr id="4" name="Slayt Numarası Yer Tutucusu 3">
            <a:extLst>
              <a:ext uri="{FF2B5EF4-FFF2-40B4-BE49-F238E27FC236}">
                <a16:creationId xmlns:a16="http://schemas.microsoft.com/office/drawing/2014/main" id="{85AF5AD4-6870-6340-8C9E-07A6ADFDF920}"/>
              </a:ext>
            </a:extLst>
          </p:cNvPr>
          <p:cNvSpPr>
            <a:spLocks noGrp="1"/>
          </p:cNvSpPr>
          <p:nvPr>
            <p:ph type="sldNum" sz="quarter" idx="12"/>
          </p:nvPr>
        </p:nvSpPr>
        <p:spPr/>
        <p:txBody>
          <a:bodyPr/>
          <a:lstStyle/>
          <a:p>
            <a:fld id="{763A14AC-2FD8-42D9-AD05-83F31C5EFDCA}" type="slidenum">
              <a:rPr lang="tr-TR" smtClean="0"/>
              <a:t>40</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553235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124D6-FCE5-D70D-ADB5-79172A3B42D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8F051E-A9C3-F972-135F-5860C10B83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4B76B3E6-FC53-4457-E46B-70CC10D59428}"/>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Etik ve Güvenlik Sorunları </a:t>
            </a:r>
          </a:p>
        </p:txBody>
      </p:sp>
      <p:sp>
        <p:nvSpPr>
          <p:cNvPr id="12" name="Rectangle 11">
            <a:extLst>
              <a:ext uri="{FF2B5EF4-FFF2-40B4-BE49-F238E27FC236}">
                <a16:creationId xmlns:a16="http://schemas.microsoft.com/office/drawing/2014/main" id="{769BE1F9-45B5-38EA-2C5C-02F3D407C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EC04041-C92F-A470-052E-7B34D628B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4A009826-F632-7D7D-22E8-5E5E6088ED7F}"/>
              </a:ext>
            </a:extLst>
          </p:cNvPr>
          <p:cNvSpPr>
            <a:spLocks noGrp="1"/>
          </p:cNvSpPr>
          <p:nvPr>
            <p:ph idx="1"/>
          </p:nvPr>
        </p:nvSpPr>
        <p:spPr>
          <a:xfrm>
            <a:off x="354843" y="1825625"/>
            <a:ext cx="11723426" cy="4502296"/>
          </a:xfrm>
        </p:spPr>
        <p:txBody>
          <a:bodyPr>
            <a:normAutofit/>
          </a:bodyPr>
          <a:lstStyle/>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Veri Gizliliği ve Güvenliği: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Verilerin kötüye kullanılması, YZ sistemlerinin karmaşıklığı ve otonom karar alma yetenekleri arttıkça, hata veya olumsuz sonuç durumunda sorumluluğun kimde olacağı,</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Eşitlik ve Erişim: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araçlarının eğitimde kullanımı, teknolojik altyapıya erişimi olmayan öğrenciler için eşitsizlik oluşturması,  </a:t>
            </a:r>
          </a:p>
        </p:txBody>
      </p:sp>
      <p:sp>
        <p:nvSpPr>
          <p:cNvPr id="4" name="Slayt Numarası Yer Tutucusu 3">
            <a:extLst>
              <a:ext uri="{FF2B5EF4-FFF2-40B4-BE49-F238E27FC236}">
                <a16:creationId xmlns:a16="http://schemas.microsoft.com/office/drawing/2014/main" id="{52B108C8-55B7-90AA-8594-2A92078F9465}"/>
              </a:ext>
            </a:extLst>
          </p:cNvPr>
          <p:cNvSpPr>
            <a:spLocks noGrp="1"/>
          </p:cNvSpPr>
          <p:nvPr>
            <p:ph type="sldNum" sz="quarter" idx="12"/>
          </p:nvPr>
        </p:nvSpPr>
        <p:spPr/>
        <p:txBody>
          <a:bodyPr/>
          <a:lstStyle/>
          <a:p>
            <a:fld id="{763A14AC-2FD8-42D9-AD05-83F31C5EFDCA}" type="slidenum">
              <a:rPr lang="tr-TR" smtClean="0"/>
              <a:t>41</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181155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1C08C-2073-FF2E-4DC6-573F7F301AC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CA1204C-1550-8911-1DC6-7D36E32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2FD4DD83-6422-4D65-F0A1-87957AF4B54B}"/>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Etik ve Güvenlik Sorunları </a:t>
            </a:r>
          </a:p>
        </p:txBody>
      </p:sp>
      <p:sp>
        <p:nvSpPr>
          <p:cNvPr id="12" name="Rectangle 11">
            <a:extLst>
              <a:ext uri="{FF2B5EF4-FFF2-40B4-BE49-F238E27FC236}">
                <a16:creationId xmlns:a16="http://schemas.microsoft.com/office/drawing/2014/main" id="{1397A5A4-33C6-6F9E-C01E-A974AC5D5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C591E8A-A49A-8C59-528D-0A6D9475C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1721A7DA-16B6-0C7A-37FA-FE97F0C2E613}"/>
              </a:ext>
            </a:extLst>
          </p:cNvPr>
          <p:cNvSpPr>
            <a:spLocks noGrp="1"/>
          </p:cNvSpPr>
          <p:nvPr>
            <p:ph idx="1"/>
          </p:nvPr>
        </p:nvSpPr>
        <p:spPr>
          <a:xfrm>
            <a:off x="354843" y="1825625"/>
            <a:ext cx="11723426" cy="4502296"/>
          </a:xfrm>
        </p:spPr>
        <p:txBody>
          <a:bodyPr>
            <a:normAutofit/>
          </a:bodyPr>
          <a:lstStyle/>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Tarafsızlık ve Adalet: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YZ sistemleri, eğitildikleri verilerdeki önyargıları yansıtması ve bu durumun ayrımcılığa yol açması, </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İnsan Etkileşiminin Azalması: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araçlarının aşırı kullanımı, öğretmen-öğrenci etkileşimini azaltması, </a:t>
            </a:r>
          </a:p>
          <a:p>
            <a:pPr lvl="0">
              <a:lnSpc>
                <a:spcPct val="150000"/>
              </a:lnSpc>
            </a:pPr>
            <a:r>
              <a:rPr lang="tr-TR"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Toplumsal Etki: </a:t>
            </a: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İşsizlik, eşitsizlik ve sosyal manipülasyon gibi potansiyel toplumsal etkilerinin bulunması </a:t>
            </a:r>
          </a:p>
        </p:txBody>
      </p:sp>
      <p:sp>
        <p:nvSpPr>
          <p:cNvPr id="4" name="Slayt Numarası Yer Tutucusu 3">
            <a:extLst>
              <a:ext uri="{FF2B5EF4-FFF2-40B4-BE49-F238E27FC236}">
                <a16:creationId xmlns:a16="http://schemas.microsoft.com/office/drawing/2014/main" id="{97B2FDD9-AEDB-555F-9A8C-22B425E59646}"/>
              </a:ext>
            </a:extLst>
          </p:cNvPr>
          <p:cNvSpPr>
            <a:spLocks noGrp="1"/>
          </p:cNvSpPr>
          <p:nvPr>
            <p:ph type="sldNum" sz="quarter" idx="12"/>
          </p:nvPr>
        </p:nvSpPr>
        <p:spPr/>
        <p:txBody>
          <a:bodyPr/>
          <a:lstStyle/>
          <a:p>
            <a:fld id="{763A14AC-2FD8-42D9-AD05-83F31C5EFDCA}" type="slidenum">
              <a:rPr lang="tr-TR" smtClean="0"/>
              <a:t>42</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4806257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44956-416C-C34A-9DD7-0B1FF66633B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A9DDE02-6CFE-3B2A-0FFE-7F7703EE9C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2BD5D544-E3F1-7EA2-E0DB-02BDFEB96C5A}"/>
              </a:ext>
            </a:extLst>
          </p:cNvPr>
          <p:cNvSpPr>
            <a:spLocks noGrp="1"/>
          </p:cNvSpPr>
          <p:nvPr>
            <p:ph type="title"/>
          </p:nvPr>
        </p:nvSpPr>
        <p:spPr>
          <a:xfrm>
            <a:off x="841248" y="256032"/>
            <a:ext cx="10506456" cy="1014984"/>
          </a:xfrm>
        </p:spPr>
        <p:txBody>
          <a:bodyPr vert="horz" lIns="91440" tIns="45720" rIns="91440" bIns="45720" rtlCol="0" anchor="ctr">
            <a:normAutofit/>
          </a:bodyPr>
          <a:lstStyle/>
          <a:p>
            <a:pPr>
              <a:lnSpc>
                <a:spcPct val="100000"/>
              </a:lnSpc>
            </a:pPr>
            <a:r>
              <a:rPr lang="tr-TR" sz="3600" b="1" dirty="0"/>
              <a:t>Etik ve Güvenlik Sorunları </a:t>
            </a:r>
          </a:p>
        </p:txBody>
      </p:sp>
      <p:sp>
        <p:nvSpPr>
          <p:cNvPr id="12" name="Rectangle 11">
            <a:extLst>
              <a:ext uri="{FF2B5EF4-FFF2-40B4-BE49-F238E27FC236}">
                <a16:creationId xmlns:a16="http://schemas.microsoft.com/office/drawing/2014/main" id="{81BFCDA5-7916-6FDC-BFAD-8B42D84FC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433A8D9-7D8E-77E4-8619-253E2A4E6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ayt Numarası Yer Tutucusu 3">
            <a:extLst>
              <a:ext uri="{FF2B5EF4-FFF2-40B4-BE49-F238E27FC236}">
                <a16:creationId xmlns:a16="http://schemas.microsoft.com/office/drawing/2014/main" id="{E46757F9-DB0A-B503-9EC8-4F11B521F27B}"/>
              </a:ext>
            </a:extLst>
          </p:cNvPr>
          <p:cNvSpPr>
            <a:spLocks noGrp="1"/>
          </p:cNvSpPr>
          <p:nvPr>
            <p:ph type="sldNum" sz="quarter" idx="12"/>
          </p:nvPr>
        </p:nvSpPr>
        <p:spPr/>
        <p:txBody>
          <a:bodyPr/>
          <a:lstStyle/>
          <a:p>
            <a:fld id="{763A14AC-2FD8-42D9-AD05-83F31C5EFDCA}" type="slidenum">
              <a:rPr lang="tr-TR" smtClean="0"/>
              <a:t>43</a:t>
            </a:fld>
            <a:endParaRPr lang="tr-TR"/>
          </a:p>
        </p:txBody>
      </p:sp>
      <p:pic>
        <p:nvPicPr>
          <p:cNvPr id="1030" name="Picture 6" descr="Captcha Nedir? Captcha Kodu ve Captcha Bypass | WM Aracı">
            <a:extLst>
              <a:ext uri="{FF2B5EF4-FFF2-40B4-BE49-F238E27FC236}">
                <a16:creationId xmlns:a16="http://schemas.microsoft.com/office/drawing/2014/main" id="{5175E919-09D9-DBD7-5DAC-4528DB8C2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1750" y="3807056"/>
            <a:ext cx="5225795" cy="2302186"/>
          </a:xfrm>
          <a:prstGeom prst="rect">
            <a:avLst/>
          </a:prstGeom>
          <a:noFill/>
          <a:extLst>
            <a:ext uri="{909E8E84-426E-40DD-AFC4-6F175D3DCCD1}">
              <a14:hiddenFill xmlns:a14="http://schemas.microsoft.com/office/drawing/2010/main">
                <a:solidFill>
                  <a:srgbClr val="FFFFFF"/>
                </a:solidFill>
              </a14:hiddenFill>
            </a:ext>
          </a:extLst>
        </p:spPr>
      </p:pic>
      <p:sp>
        <p:nvSpPr>
          <p:cNvPr id="8" name="Metin kutusu 7">
            <a:extLst>
              <a:ext uri="{FF2B5EF4-FFF2-40B4-BE49-F238E27FC236}">
                <a16:creationId xmlns:a16="http://schemas.microsoft.com/office/drawing/2014/main" id="{E9C45343-BC74-B9C1-6528-4D8BE5406E96}"/>
              </a:ext>
            </a:extLst>
          </p:cNvPr>
          <p:cNvSpPr txBox="1"/>
          <p:nvPr/>
        </p:nvSpPr>
        <p:spPr>
          <a:xfrm>
            <a:off x="6032280" y="1812623"/>
            <a:ext cx="5156639" cy="707886"/>
          </a:xfrm>
          <a:prstGeom prst="rect">
            <a:avLst/>
          </a:prstGeom>
          <a:noFill/>
        </p:spPr>
        <p:txBody>
          <a:bodyPr wrap="square">
            <a:spAutoFit/>
          </a:bodyPr>
          <a:lstStyle/>
          <a:p>
            <a:r>
              <a:rPr lang="en-US" sz="2000" dirty="0">
                <a:latin typeface="Microsoft Sans Serif" panose="020B0604020202020204" pitchFamily="34" charset="0"/>
                <a:ea typeface="Microsoft Sans Serif" panose="020B0604020202020204" pitchFamily="34" charset="0"/>
                <a:cs typeface="Microsoft Sans Serif" panose="020B0604020202020204" pitchFamily="34" charset="0"/>
              </a:rPr>
              <a:t>Completely Automated Public Turing test to tell Computers and Humans Apart</a:t>
            </a:r>
            <a:endParaRPr lang="tr-TR"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 name="Metin kutusu 8">
            <a:extLst>
              <a:ext uri="{FF2B5EF4-FFF2-40B4-BE49-F238E27FC236}">
                <a16:creationId xmlns:a16="http://schemas.microsoft.com/office/drawing/2014/main" id="{2B551F4E-B403-EA76-AE46-1E55335C50BF}"/>
              </a:ext>
            </a:extLst>
          </p:cNvPr>
          <p:cNvSpPr txBox="1"/>
          <p:nvPr/>
        </p:nvSpPr>
        <p:spPr>
          <a:xfrm>
            <a:off x="6032280" y="2727332"/>
            <a:ext cx="5254753" cy="1015663"/>
          </a:xfrm>
          <a:prstGeom prst="rect">
            <a:avLst/>
          </a:prstGeom>
          <a:noFill/>
        </p:spPr>
        <p:txBody>
          <a:bodyPr wrap="square">
            <a:spAutoFit/>
          </a:bodyPr>
          <a:lstStyle/>
          <a:p>
            <a:r>
              <a:rPr lang="tr-TR" sz="2000" dirty="0">
                <a:latin typeface="Microsoft Sans Serif" panose="020B0604020202020204" pitchFamily="34" charset="0"/>
                <a:ea typeface="Microsoft Sans Serif" panose="020B0604020202020204" pitchFamily="34" charset="0"/>
                <a:cs typeface="Microsoft Sans Serif" panose="020B0604020202020204" pitchFamily="34" charset="0"/>
              </a:rPr>
              <a:t>Bilgisayarlarla İnsanları Ayırmak için Tamamen Otomatikleştirilmiş Halka Açık Turing Testi</a:t>
            </a:r>
          </a:p>
        </p:txBody>
      </p:sp>
      <p:pic>
        <p:nvPicPr>
          <p:cNvPr id="13" name="Resim 12">
            <a:extLst>
              <a:ext uri="{FF2B5EF4-FFF2-40B4-BE49-F238E27FC236}">
                <a16:creationId xmlns:a16="http://schemas.microsoft.com/office/drawing/2014/main" id="{1538FC99-900A-A703-F348-5A60E44D81B3}"/>
              </a:ext>
            </a:extLst>
          </p:cNvPr>
          <p:cNvPicPr>
            <a:picLocks noChangeAspect="1"/>
          </p:cNvPicPr>
          <p:nvPr/>
        </p:nvPicPr>
        <p:blipFill>
          <a:blip r:embed="rId3"/>
          <a:stretch>
            <a:fillRect/>
          </a:stretch>
        </p:blipFill>
        <p:spPr>
          <a:xfrm>
            <a:off x="640402" y="1744316"/>
            <a:ext cx="3790766" cy="3790766"/>
          </a:xfrm>
          <a:prstGeom prst="rect">
            <a:avLst/>
          </a:prstGeom>
        </p:spPr>
      </p:pic>
      <p:sp>
        <p:nvSpPr>
          <p:cNvPr id="15" name="Metin kutusu 14">
            <a:extLst>
              <a:ext uri="{FF2B5EF4-FFF2-40B4-BE49-F238E27FC236}">
                <a16:creationId xmlns:a16="http://schemas.microsoft.com/office/drawing/2014/main" id="{A1FD8118-D499-57FE-C6AD-AD303AA942CB}"/>
              </a:ext>
            </a:extLst>
          </p:cNvPr>
          <p:cNvSpPr txBox="1"/>
          <p:nvPr/>
        </p:nvSpPr>
        <p:spPr>
          <a:xfrm>
            <a:off x="530114" y="5636017"/>
            <a:ext cx="5502166" cy="707886"/>
          </a:xfrm>
          <a:prstGeom prst="rect">
            <a:avLst/>
          </a:prstGeom>
          <a:noFill/>
        </p:spPr>
        <p:txBody>
          <a:bodyPr wrap="square">
            <a:spAutoFit/>
          </a:bodyPr>
          <a:lstStyle/>
          <a:p>
            <a:r>
              <a:rPr lang="tr-TR" sz="2000" dirty="0">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Eğer bir ürün size ücretsiz olarak sunuluyorsa,</a:t>
            </a:r>
          </a:p>
          <a:p>
            <a:r>
              <a:rPr lang="tr-TR" sz="2000" dirty="0">
                <a:highlight>
                  <a:srgbClr val="FFFF00"/>
                </a:highlight>
                <a:latin typeface="Microsoft Sans Serif" panose="020B0604020202020204" pitchFamily="34" charset="0"/>
                <a:ea typeface="Microsoft Sans Serif" panose="020B0604020202020204" pitchFamily="34" charset="0"/>
                <a:cs typeface="Microsoft Sans Serif" panose="020B0604020202020204" pitchFamily="34" charset="0"/>
              </a:rPr>
              <a:t>ürün sizsiniz.</a:t>
            </a:r>
          </a:p>
        </p:txBody>
      </p:sp>
      <p:pic>
        <p:nvPicPr>
          <p:cNvPr id="16" name="Resim 15">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476159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7F168B1-F758-1DD1-B967-9C148E260A69}"/>
              </a:ext>
            </a:extLst>
          </p:cNvPr>
          <p:cNvSpPr>
            <a:spLocks noGrp="1"/>
          </p:cNvSpPr>
          <p:nvPr>
            <p:ph type="sldNum" sz="quarter" idx="12"/>
          </p:nvPr>
        </p:nvSpPr>
        <p:spPr/>
        <p:txBody>
          <a:bodyPr/>
          <a:lstStyle/>
          <a:p>
            <a:fld id="{763A14AC-2FD8-42D9-AD05-83F31C5EFDCA}" type="slidenum">
              <a:rPr lang="tr-TR" smtClean="0"/>
              <a:t>44</a:t>
            </a:fld>
            <a:endParaRPr lang="tr-TR"/>
          </a:p>
        </p:txBody>
      </p:sp>
      <p:pic>
        <p:nvPicPr>
          <p:cNvPr id="3" name="Resim 2" descr="metin, ekran görüntüsü, yazı tipi içeren bir resim&#10;&#10;Açıklama otomatik olarak oluşturuldu">
            <a:extLst>
              <a:ext uri="{FF2B5EF4-FFF2-40B4-BE49-F238E27FC236}">
                <a16:creationId xmlns:a16="http://schemas.microsoft.com/office/drawing/2014/main" id="{D951C28E-6538-05D4-1D0C-691E773213E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l="3397" r="7466"/>
          <a:stretch/>
        </p:blipFill>
        <p:spPr>
          <a:xfrm>
            <a:off x="613007" y="557783"/>
            <a:ext cx="10740793" cy="5798567"/>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Mürekkep 6">
                <a:extLst>
                  <a:ext uri="{FF2B5EF4-FFF2-40B4-BE49-F238E27FC236}">
                    <a16:creationId xmlns:a16="http://schemas.microsoft.com/office/drawing/2014/main" id="{372F4FFD-35CA-9B67-F050-3C62C05417F1}"/>
                  </a:ext>
                </a:extLst>
              </p14:cNvPr>
              <p14:cNvContentPartPr/>
              <p14:nvPr/>
            </p14:nvContentPartPr>
            <p14:xfrm>
              <a:off x="4678888" y="2641016"/>
              <a:ext cx="3477560" cy="360"/>
            </p14:xfrm>
          </p:contentPart>
        </mc:Choice>
        <mc:Fallback xmlns="">
          <p:pic>
            <p:nvPicPr>
              <p:cNvPr id="7" name="Mürekkep 6">
                <a:extLst>
                  <a:ext uri="{FF2B5EF4-FFF2-40B4-BE49-F238E27FC236}">
                    <a16:creationId xmlns:a16="http://schemas.microsoft.com/office/drawing/2014/main" id="{372F4FFD-35CA-9B67-F050-3C62C05417F1}"/>
                  </a:ext>
                </a:extLst>
              </p:cNvPr>
              <p:cNvPicPr/>
              <p:nvPr/>
            </p:nvPicPr>
            <p:blipFill>
              <a:blip r:embed="rId5"/>
              <a:stretch>
                <a:fillRect/>
              </a:stretch>
            </p:blipFill>
            <p:spPr>
              <a:xfrm>
                <a:off x="4606881" y="2497016"/>
                <a:ext cx="3621213" cy="288000"/>
              </a:xfrm>
              <a:prstGeom prst="rect">
                <a:avLst/>
              </a:prstGeom>
            </p:spPr>
          </p:pic>
        </mc:Fallback>
      </mc:AlternateContent>
      <p:pic>
        <p:nvPicPr>
          <p:cNvPr id="5" name="Resim 4">
            <a:extLst>
              <a:ext uri="{FF2B5EF4-FFF2-40B4-BE49-F238E27FC236}">
                <a16:creationId xmlns:a16="http://schemas.microsoft.com/office/drawing/2014/main" id="{0CCD7AFF-41B4-D34B-A22D-DD7B2A036CBF}"/>
              </a:ext>
            </a:extLst>
          </p:cNvPr>
          <p:cNvPicPr>
            <a:picLocks noChangeAspect="1"/>
          </p:cNvPicPr>
          <p:nvPr/>
        </p:nvPicPr>
        <p:blipFill>
          <a:blip r:embed="rId6"/>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4993203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200D3-5078-0CB9-1EB5-CFF7757B2625}"/>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18FA6E57-84F6-E145-6C15-A6E42B378C10}"/>
              </a:ext>
            </a:extLst>
          </p:cNvPr>
          <p:cNvSpPr>
            <a:spLocks noGrp="1"/>
          </p:cNvSpPr>
          <p:nvPr>
            <p:ph type="sldNum" sz="quarter" idx="12"/>
          </p:nvPr>
        </p:nvSpPr>
        <p:spPr/>
        <p:txBody>
          <a:bodyPr/>
          <a:lstStyle/>
          <a:p>
            <a:fld id="{763A14AC-2FD8-42D9-AD05-83F31C5EFDCA}" type="slidenum">
              <a:rPr lang="tr-TR" smtClean="0"/>
              <a:t>45</a:t>
            </a:fld>
            <a:endParaRPr lang="tr-TR"/>
          </a:p>
        </p:txBody>
      </p:sp>
      <p:pic>
        <p:nvPicPr>
          <p:cNvPr id="3" name="Resim 2">
            <a:extLst>
              <a:ext uri="{FF2B5EF4-FFF2-40B4-BE49-F238E27FC236}">
                <a16:creationId xmlns:a16="http://schemas.microsoft.com/office/drawing/2014/main" id="{8B461740-4053-EDA7-6126-A8C54D4AACD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l="3751" r="5001"/>
          <a:stretch/>
        </p:blipFill>
        <p:spPr>
          <a:xfrm>
            <a:off x="542131" y="581182"/>
            <a:ext cx="11423659" cy="5297775"/>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Mürekkep 5">
                <a:extLst>
                  <a:ext uri="{FF2B5EF4-FFF2-40B4-BE49-F238E27FC236}">
                    <a16:creationId xmlns:a16="http://schemas.microsoft.com/office/drawing/2014/main" id="{143F9F93-0AB6-42F9-9147-AAD316D6FE93}"/>
                  </a:ext>
                </a:extLst>
              </p14:cNvPr>
              <p14:cNvContentPartPr/>
              <p14:nvPr/>
            </p14:nvContentPartPr>
            <p14:xfrm>
              <a:off x="6409944" y="2691776"/>
              <a:ext cx="3493008" cy="360"/>
            </p14:xfrm>
          </p:contentPart>
        </mc:Choice>
        <mc:Fallback xmlns="">
          <p:pic>
            <p:nvPicPr>
              <p:cNvPr id="6" name="Mürekkep 5">
                <a:extLst>
                  <a:ext uri="{FF2B5EF4-FFF2-40B4-BE49-F238E27FC236}">
                    <a16:creationId xmlns:a16="http://schemas.microsoft.com/office/drawing/2014/main" id="{143F9F93-0AB6-42F9-9147-AAD316D6FE93}"/>
                  </a:ext>
                </a:extLst>
              </p:cNvPr>
              <p:cNvPicPr/>
              <p:nvPr/>
            </p:nvPicPr>
            <p:blipFill>
              <a:blip r:embed="rId5"/>
              <a:stretch>
                <a:fillRect/>
              </a:stretch>
            </p:blipFill>
            <p:spPr>
              <a:xfrm>
                <a:off x="6337916" y="2547776"/>
                <a:ext cx="3636704" cy="288000"/>
              </a:xfrm>
              <a:prstGeom prst="rect">
                <a:avLst/>
              </a:prstGeom>
            </p:spPr>
          </p:pic>
        </mc:Fallback>
      </mc:AlternateContent>
      <p:pic>
        <p:nvPicPr>
          <p:cNvPr id="5" name="Resim 4">
            <a:extLst>
              <a:ext uri="{FF2B5EF4-FFF2-40B4-BE49-F238E27FC236}">
                <a16:creationId xmlns:a16="http://schemas.microsoft.com/office/drawing/2014/main" id="{0CCD7AFF-41B4-D34B-A22D-DD7B2A036CBF}"/>
              </a:ext>
            </a:extLst>
          </p:cNvPr>
          <p:cNvPicPr>
            <a:picLocks noChangeAspect="1"/>
          </p:cNvPicPr>
          <p:nvPr/>
        </p:nvPicPr>
        <p:blipFill>
          <a:blip r:embed="rId6"/>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7948247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FA8CF-63BA-6144-6FE0-2DA0C7C85782}"/>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BD87C8DD-0CCA-6E12-1329-D26986C9E25D}"/>
              </a:ext>
            </a:extLst>
          </p:cNvPr>
          <p:cNvSpPr>
            <a:spLocks noGrp="1"/>
          </p:cNvSpPr>
          <p:nvPr>
            <p:ph type="sldNum" sz="quarter" idx="12"/>
          </p:nvPr>
        </p:nvSpPr>
        <p:spPr/>
        <p:txBody>
          <a:bodyPr/>
          <a:lstStyle/>
          <a:p>
            <a:fld id="{763A14AC-2FD8-42D9-AD05-83F31C5EFDCA}" type="slidenum">
              <a:rPr lang="tr-TR" smtClean="0"/>
              <a:t>46</a:t>
            </a:fld>
            <a:endParaRPr lang="tr-TR"/>
          </a:p>
        </p:txBody>
      </p:sp>
      <p:pic>
        <p:nvPicPr>
          <p:cNvPr id="3" name="Resim 2" descr="metin, ekran görüntüsü, yazı tipi içeren bir resim&#10;&#10;Açıklama otomatik olarak oluşturuldu">
            <a:extLst>
              <a:ext uri="{FF2B5EF4-FFF2-40B4-BE49-F238E27FC236}">
                <a16:creationId xmlns:a16="http://schemas.microsoft.com/office/drawing/2014/main" id="{A884B99A-A24D-2A7C-C49D-5ADFFE1DAF8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rcRect l="3750" r="3750"/>
          <a:stretch/>
        </p:blipFill>
        <p:spPr>
          <a:xfrm>
            <a:off x="609587" y="868045"/>
            <a:ext cx="10972825" cy="4481195"/>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Mürekkep 5">
                <a:extLst>
                  <a:ext uri="{FF2B5EF4-FFF2-40B4-BE49-F238E27FC236}">
                    <a16:creationId xmlns:a16="http://schemas.microsoft.com/office/drawing/2014/main" id="{606E1561-0FEC-08FC-2036-151514AFEA8F}"/>
                  </a:ext>
                </a:extLst>
              </p14:cNvPr>
              <p14:cNvContentPartPr/>
              <p14:nvPr/>
            </p14:nvContentPartPr>
            <p14:xfrm>
              <a:off x="7525512" y="2905256"/>
              <a:ext cx="2167128" cy="360"/>
            </p14:xfrm>
          </p:contentPart>
        </mc:Choice>
        <mc:Fallback xmlns="">
          <p:pic>
            <p:nvPicPr>
              <p:cNvPr id="6" name="Mürekkep 5">
                <a:extLst>
                  <a:ext uri="{FF2B5EF4-FFF2-40B4-BE49-F238E27FC236}">
                    <a16:creationId xmlns:a16="http://schemas.microsoft.com/office/drawing/2014/main" id="{606E1561-0FEC-08FC-2036-151514AFEA8F}"/>
                  </a:ext>
                </a:extLst>
              </p:cNvPr>
              <p:cNvPicPr/>
              <p:nvPr/>
            </p:nvPicPr>
            <p:blipFill>
              <a:blip r:embed="rId5"/>
              <a:stretch>
                <a:fillRect/>
              </a:stretch>
            </p:blipFill>
            <p:spPr>
              <a:xfrm>
                <a:off x="7453526" y="2761256"/>
                <a:ext cx="2310739" cy="288000"/>
              </a:xfrm>
              <a:prstGeom prst="rect">
                <a:avLst/>
              </a:prstGeom>
            </p:spPr>
          </p:pic>
        </mc:Fallback>
      </mc:AlternateContent>
      <p:pic>
        <p:nvPicPr>
          <p:cNvPr id="5" name="Resim 4">
            <a:extLst>
              <a:ext uri="{FF2B5EF4-FFF2-40B4-BE49-F238E27FC236}">
                <a16:creationId xmlns:a16="http://schemas.microsoft.com/office/drawing/2014/main" id="{0CCD7AFF-41B4-D34B-A22D-DD7B2A036CBF}"/>
              </a:ext>
            </a:extLst>
          </p:cNvPr>
          <p:cNvPicPr>
            <a:picLocks noChangeAspect="1"/>
          </p:cNvPicPr>
          <p:nvPr/>
        </p:nvPicPr>
        <p:blipFill>
          <a:blip r:embed="rId6"/>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931441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21764-877C-2C72-99C2-6AF937DF1035}"/>
            </a:ext>
          </a:extLst>
        </p:cNvPr>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F308DD8B-BF1B-957A-58CE-ACF9784B23CD}"/>
              </a:ext>
            </a:extLst>
          </p:cNvPr>
          <p:cNvSpPr>
            <a:spLocks noGrp="1"/>
          </p:cNvSpPr>
          <p:nvPr>
            <p:ph type="sldNum" sz="quarter" idx="12"/>
          </p:nvPr>
        </p:nvSpPr>
        <p:spPr/>
        <p:txBody>
          <a:bodyPr/>
          <a:lstStyle/>
          <a:p>
            <a:fld id="{763A14AC-2FD8-42D9-AD05-83F31C5EFDCA}" type="slidenum">
              <a:rPr lang="tr-TR" smtClean="0"/>
              <a:t>47</a:t>
            </a:fld>
            <a:endParaRPr lang="tr-TR"/>
          </a:p>
        </p:txBody>
      </p:sp>
      <p:pic>
        <p:nvPicPr>
          <p:cNvPr id="3" name="Resim 2">
            <a:extLst>
              <a:ext uri="{FF2B5EF4-FFF2-40B4-BE49-F238E27FC236}">
                <a16:creationId xmlns:a16="http://schemas.microsoft.com/office/drawing/2014/main" id="{1670D25F-2C8E-8D89-B621-F8FF20E8D8D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10315" y="226344"/>
            <a:ext cx="11779343" cy="5671536"/>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Mürekkep 7">
                <a:extLst>
                  <a:ext uri="{FF2B5EF4-FFF2-40B4-BE49-F238E27FC236}">
                    <a16:creationId xmlns:a16="http://schemas.microsoft.com/office/drawing/2014/main" id="{DD6CA829-0F94-E4A7-0302-213A0461DC26}"/>
                  </a:ext>
                </a:extLst>
              </p14:cNvPr>
              <p14:cNvContentPartPr/>
              <p14:nvPr/>
            </p14:nvContentPartPr>
            <p14:xfrm>
              <a:off x="4446832" y="3586664"/>
              <a:ext cx="1313888" cy="360"/>
            </p14:xfrm>
          </p:contentPart>
        </mc:Choice>
        <mc:Fallback xmlns="">
          <p:pic>
            <p:nvPicPr>
              <p:cNvPr id="8" name="Mürekkep 7">
                <a:extLst>
                  <a:ext uri="{FF2B5EF4-FFF2-40B4-BE49-F238E27FC236}">
                    <a16:creationId xmlns:a16="http://schemas.microsoft.com/office/drawing/2014/main" id="{DD6CA829-0F94-E4A7-0302-213A0461DC26}"/>
                  </a:ext>
                </a:extLst>
              </p:cNvPr>
              <p:cNvPicPr/>
              <p:nvPr/>
            </p:nvPicPr>
            <p:blipFill>
              <a:blip r:embed="rId5"/>
              <a:stretch>
                <a:fillRect/>
              </a:stretch>
            </p:blipFill>
            <p:spPr>
              <a:xfrm>
                <a:off x="4374799" y="3442664"/>
                <a:ext cx="1457595"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Mürekkep 8">
                <a:extLst>
                  <a:ext uri="{FF2B5EF4-FFF2-40B4-BE49-F238E27FC236}">
                    <a16:creationId xmlns:a16="http://schemas.microsoft.com/office/drawing/2014/main" id="{485EC21F-14B8-9D98-5ACF-DB4CA1802065}"/>
                  </a:ext>
                </a:extLst>
              </p14:cNvPr>
              <p14:cNvContentPartPr/>
              <p14:nvPr/>
            </p14:nvContentPartPr>
            <p14:xfrm>
              <a:off x="8357616" y="3668960"/>
              <a:ext cx="2569464" cy="360"/>
            </p14:xfrm>
          </p:contentPart>
        </mc:Choice>
        <mc:Fallback xmlns="">
          <p:pic>
            <p:nvPicPr>
              <p:cNvPr id="9" name="Mürekkep 8">
                <a:extLst>
                  <a:ext uri="{FF2B5EF4-FFF2-40B4-BE49-F238E27FC236}">
                    <a16:creationId xmlns:a16="http://schemas.microsoft.com/office/drawing/2014/main" id="{485EC21F-14B8-9D98-5ACF-DB4CA1802065}"/>
                  </a:ext>
                </a:extLst>
              </p:cNvPr>
              <p:cNvPicPr/>
              <p:nvPr/>
            </p:nvPicPr>
            <p:blipFill>
              <a:blip r:embed="rId7"/>
              <a:stretch>
                <a:fillRect/>
              </a:stretch>
            </p:blipFill>
            <p:spPr>
              <a:xfrm>
                <a:off x="8285622" y="3524960"/>
                <a:ext cx="2713092"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Mürekkep 9">
                <a:extLst>
                  <a:ext uri="{FF2B5EF4-FFF2-40B4-BE49-F238E27FC236}">
                    <a16:creationId xmlns:a16="http://schemas.microsoft.com/office/drawing/2014/main" id="{63CEB9EB-0B1C-0DE8-3DDA-4B90CBF4B170}"/>
                  </a:ext>
                </a:extLst>
              </p14:cNvPr>
              <p14:cNvContentPartPr/>
              <p14:nvPr/>
            </p14:nvContentPartPr>
            <p14:xfrm>
              <a:off x="4122040" y="4121408"/>
              <a:ext cx="3732840" cy="360"/>
            </p14:xfrm>
          </p:contentPart>
        </mc:Choice>
        <mc:Fallback xmlns="">
          <p:pic>
            <p:nvPicPr>
              <p:cNvPr id="10" name="Mürekkep 9">
                <a:extLst>
                  <a:ext uri="{FF2B5EF4-FFF2-40B4-BE49-F238E27FC236}">
                    <a16:creationId xmlns:a16="http://schemas.microsoft.com/office/drawing/2014/main" id="{63CEB9EB-0B1C-0DE8-3DDA-4B90CBF4B170}"/>
                  </a:ext>
                </a:extLst>
              </p:cNvPr>
              <p:cNvPicPr/>
              <p:nvPr/>
            </p:nvPicPr>
            <p:blipFill>
              <a:blip r:embed="rId9"/>
              <a:stretch>
                <a:fillRect/>
              </a:stretch>
            </p:blipFill>
            <p:spPr>
              <a:xfrm>
                <a:off x="4050040" y="3977408"/>
                <a:ext cx="387648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Mürekkep 12">
                <a:extLst>
                  <a:ext uri="{FF2B5EF4-FFF2-40B4-BE49-F238E27FC236}">
                    <a16:creationId xmlns:a16="http://schemas.microsoft.com/office/drawing/2014/main" id="{C45635CD-D37C-682C-D924-9C70DF68F2F3}"/>
                  </a:ext>
                </a:extLst>
              </p14:cNvPr>
              <p14:cNvContentPartPr/>
              <p14:nvPr/>
            </p14:nvContentPartPr>
            <p14:xfrm>
              <a:off x="6360448" y="2063720"/>
              <a:ext cx="4319744" cy="360"/>
            </p14:xfrm>
          </p:contentPart>
        </mc:Choice>
        <mc:Fallback xmlns="">
          <p:pic>
            <p:nvPicPr>
              <p:cNvPr id="13" name="Mürekkep 12">
                <a:extLst>
                  <a:ext uri="{FF2B5EF4-FFF2-40B4-BE49-F238E27FC236}">
                    <a16:creationId xmlns:a16="http://schemas.microsoft.com/office/drawing/2014/main" id="{C45635CD-D37C-682C-D924-9C70DF68F2F3}"/>
                  </a:ext>
                </a:extLst>
              </p:cNvPr>
              <p:cNvPicPr/>
              <p:nvPr/>
            </p:nvPicPr>
            <p:blipFill>
              <a:blip r:embed="rId11"/>
              <a:stretch>
                <a:fillRect/>
              </a:stretch>
            </p:blipFill>
            <p:spPr>
              <a:xfrm>
                <a:off x="6288446" y="1919720"/>
                <a:ext cx="446338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Mürekkep 13">
                <a:extLst>
                  <a:ext uri="{FF2B5EF4-FFF2-40B4-BE49-F238E27FC236}">
                    <a16:creationId xmlns:a16="http://schemas.microsoft.com/office/drawing/2014/main" id="{77F27644-563D-D9E7-B4DE-A35861193B3B}"/>
                  </a:ext>
                </a:extLst>
              </p14:cNvPr>
              <p14:cNvContentPartPr/>
              <p14:nvPr/>
            </p14:nvContentPartPr>
            <p14:xfrm>
              <a:off x="4006984" y="4245176"/>
              <a:ext cx="3737880" cy="360"/>
            </p14:xfrm>
          </p:contentPart>
        </mc:Choice>
        <mc:Fallback xmlns="">
          <p:pic>
            <p:nvPicPr>
              <p:cNvPr id="14" name="Mürekkep 13">
                <a:extLst>
                  <a:ext uri="{FF2B5EF4-FFF2-40B4-BE49-F238E27FC236}">
                    <a16:creationId xmlns:a16="http://schemas.microsoft.com/office/drawing/2014/main" id="{77F27644-563D-D9E7-B4DE-A35861193B3B}"/>
                  </a:ext>
                </a:extLst>
              </p:cNvPr>
              <p:cNvPicPr/>
              <p:nvPr/>
            </p:nvPicPr>
            <p:blipFill>
              <a:blip r:embed="rId13"/>
              <a:stretch>
                <a:fillRect/>
              </a:stretch>
            </p:blipFill>
            <p:spPr>
              <a:xfrm>
                <a:off x="3970981" y="4209176"/>
                <a:ext cx="3809527" cy="72000"/>
              </a:xfrm>
              <a:prstGeom prst="rect">
                <a:avLst/>
              </a:prstGeom>
            </p:spPr>
          </p:pic>
        </mc:Fallback>
      </mc:AlternateContent>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1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2086445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26069-3250-3508-B6C8-E1D055E861D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EFA09B-D098-AC9A-D6D2-FF89F54A7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E1FEFCD-2DE9-932D-976B-65EC35A655EC}"/>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Beceri Kazandırmada Kullanılan Yapay Zeka Araçları</a:t>
            </a:r>
          </a:p>
        </p:txBody>
      </p:sp>
      <p:sp>
        <p:nvSpPr>
          <p:cNvPr id="12" name="Rectangle 11">
            <a:extLst>
              <a:ext uri="{FF2B5EF4-FFF2-40B4-BE49-F238E27FC236}">
                <a16:creationId xmlns:a16="http://schemas.microsoft.com/office/drawing/2014/main" id="{A93CD2C7-76D5-D151-1EC3-BB2A1405F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F07BE3F-20FE-1ED4-A5C3-F8155F0A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DC5208DC-D5D5-68F9-4521-5AC696B78E3E}"/>
              </a:ext>
            </a:extLst>
          </p:cNvPr>
          <p:cNvSpPr>
            <a:spLocks noGrp="1"/>
          </p:cNvSpPr>
          <p:nvPr>
            <p:ph idx="1"/>
          </p:nvPr>
        </p:nvSpPr>
        <p:spPr>
          <a:xfrm>
            <a:off x="838199" y="1825625"/>
            <a:ext cx="11117239" cy="4351338"/>
          </a:xfrm>
        </p:spPr>
        <p:txBody>
          <a:bodyPr/>
          <a:lstStyle/>
          <a:p>
            <a:pPr marL="514350" indent="-514350">
              <a:lnSpc>
                <a:spcPct val="150000"/>
              </a:lnSpc>
              <a:spcBef>
                <a:spcPts val="0"/>
              </a:spcBef>
              <a:spcAft>
                <a:spcPts val="1200"/>
              </a:spcAft>
              <a:buFont typeface="+mj-lt"/>
              <a:buAutoNum type="arabicPeriod"/>
            </a:pP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Sosyal-Duygusal öğrenme becerileri için YZ araçları</a:t>
            </a:r>
          </a:p>
          <a:p>
            <a:pPr marL="514350" indent="-514350">
              <a:lnSpc>
                <a:spcPct val="150000"/>
              </a:lnSpc>
              <a:spcBef>
                <a:spcPts val="0"/>
              </a:spcBef>
              <a:spcAft>
                <a:spcPts val="1200"/>
              </a:spcAft>
              <a:buFont typeface="+mj-lt"/>
              <a:buAutoNum type="arabicPeriod"/>
            </a:pP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Millî ve manevi değerlerin kazandırılmasında YZ araçları</a:t>
            </a:r>
          </a:p>
          <a:p>
            <a:pPr marL="514350" indent="-514350">
              <a:lnSpc>
                <a:spcPct val="150000"/>
              </a:lnSpc>
              <a:spcBef>
                <a:spcPts val="0"/>
              </a:spcBef>
              <a:spcAft>
                <a:spcPts val="1200"/>
              </a:spcAft>
              <a:buFont typeface="+mj-lt"/>
              <a:buAutoNum type="arabicPeriod"/>
            </a:pP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Okuryazarlık becerileri için YZ araçları</a:t>
            </a:r>
          </a:p>
          <a:p>
            <a:pPr marL="514350" indent="-514350">
              <a:lnSpc>
                <a:spcPct val="150000"/>
              </a:lnSpc>
              <a:spcBef>
                <a:spcPts val="0"/>
              </a:spcBef>
              <a:spcAft>
                <a:spcPts val="1200"/>
              </a:spcAft>
              <a:buFont typeface="+mj-lt"/>
              <a:buAutoNum type="arabicPeriod"/>
            </a:pPr>
            <a:r>
              <a:rPr lang="tr-TR" dirty="0">
                <a:latin typeface="Microsoft Sans Serif" panose="020B0604020202020204" pitchFamily="34" charset="0"/>
                <a:ea typeface="Microsoft Sans Serif" panose="020B0604020202020204" pitchFamily="34" charset="0"/>
                <a:cs typeface="Microsoft Sans Serif" panose="020B0604020202020204" pitchFamily="34" charset="0"/>
              </a:rPr>
              <a:t>Disiplinler arası beceriler için YZ araçları</a:t>
            </a:r>
          </a:p>
          <a:p>
            <a:pPr>
              <a:lnSpc>
                <a:spcPct val="150000"/>
              </a:lnSpc>
              <a:spcBef>
                <a:spcPts val="0"/>
              </a:spcBef>
              <a:spcAft>
                <a:spcPts val="1200"/>
              </a:spcAft>
            </a:pPr>
            <a:endParaRPr lang="tr-TR"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0702D6CD-8C31-9C3C-186F-D5F273F5608B}"/>
              </a:ext>
            </a:extLst>
          </p:cNvPr>
          <p:cNvSpPr>
            <a:spLocks noGrp="1"/>
          </p:cNvSpPr>
          <p:nvPr>
            <p:ph type="sldNum" sz="quarter" idx="12"/>
          </p:nvPr>
        </p:nvSpPr>
        <p:spPr/>
        <p:txBody>
          <a:bodyPr/>
          <a:lstStyle/>
          <a:p>
            <a:fld id="{763A14AC-2FD8-42D9-AD05-83F31C5EFDCA}" type="slidenum">
              <a:rPr lang="tr-TR" smtClean="0"/>
              <a:t>48</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995436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E8742-E222-4772-E86C-E9F77CF5779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81B652E-1B30-97C1-EFEF-5D37C56B1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1D1B932-9C8F-E579-2774-A86BFCD26BE1}"/>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3AB45CAE-69F0-16E0-4344-60C2652A3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DDE82F6-2201-D4CE-D0CC-229791E1F7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48F49D14-3B44-8A0D-1D8A-395C4F00D5B8}"/>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Duygu Tanıma Yazılımları: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yüz ifadelerini analiz ederek duygusal durumlarını belirleyebilir.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Affectiva</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sınıf ortamında öğrencilerin stres seviyelerini izleyerek öğretmenlerin dersin temposunu ayarlamasına veya ek destek sağlamasına yardımcı olabilir.</a:t>
            </a:r>
          </a:p>
        </p:txBody>
      </p:sp>
      <p:pic>
        <p:nvPicPr>
          <p:cNvPr id="5" name="Resim 4">
            <a:extLst>
              <a:ext uri="{FF2B5EF4-FFF2-40B4-BE49-F238E27FC236}">
                <a16:creationId xmlns:a16="http://schemas.microsoft.com/office/drawing/2014/main" id="{1D6909D4-FAA3-98C7-0CCD-39ACBD4364D0}"/>
              </a:ext>
            </a:extLst>
          </p:cNvPr>
          <p:cNvPicPr>
            <a:picLocks noChangeAspect="1"/>
          </p:cNvPicPr>
          <p:nvPr/>
        </p:nvPicPr>
        <p:blipFill>
          <a:blip r:embed="rId2"/>
          <a:stretch>
            <a:fillRect/>
          </a:stretch>
        </p:blipFill>
        <p:spPr>
          <a:xfrm>
            <a:off x="6988489" y="4228442"/>
            <a:ext cx="4159123" cy="1720068"/>
          </a:xfrm>
          <a:prstGeom prst="rect">
            <a:avLst/>
          </a:prstGeom>
        </p:spPr>
      </p:pic>
      <p:pic>
        <p:nvPicPr>
          <p:cNvPr id="7" name="Resim 6">
            <a:extLst>
              <a:ext uri="{FF2B5EF4-FFF2-40B4-BE49-F238E27FC236}">
                <a16:creationId xmlns:a16="http://schemas.microsoft.com/office/drawing/2014/main" id="{E7052AB0-661F-2BA2-76FE-EE3E4F00D5EB}"/>
              </a:ext>
            </a:extLst>
          </p:cNvPr>
          <p:cNvPicPr>
            <a:picLocks noChangeAspect="1"/>
          </p:cNvPicPr>
          <p:nvPr/>
        </p:nvPicPr>
        <p:blipFill>
          <a:blip r:embed="rId3"/>
          <a:stretch>
            <a:fillRect/>
          </a:stretch>
        </p:blipFill>
        <p:spPr>
          <a:xfrm>
            <a:off x="838199" y="5088476"/>
            <a:ext cx="2857899" cy="905001"/>
          </a:xfrm>
          <a:prstGeom prst="rect">
            <a:avLst/>
          </a:prstGeom>
        </p:spPr>
      </p:pic>
      <p:sp>
        <p:nvSpPr>
          <p:cNvPr id="4" name="Slayt Numarası Yer Tutucusu 3">
            <a:extLst>
              <a:ext uri="{FF2B5EF4-FFF2-40B4-BE49-F238E27FC236}">
                <a16:creationId xmlns:a16="http://schemas.microsoft.com/office/drawing/2014/main" id="{7BF82E4E-60E7-9841-4AC0-A0ECBCDE3509}"/>
              </a:ext>
            </a:extLst>
          </p:cNvPr>
          <p:cNvSpPr>
            <a:spLocks noGrp="1"/>
          </p:cNvSpPr>
          <p:nvPr>
            <p:ph type="sldNum" sz="quarter" idx="12"/>
          </p:nvPr>
        </p:nvSpPr>
        <p:spPr/>
        <p:txBody>
          <a:bodyPr/>
          <a:lstStyle/>
          <a:p>
            <a:fld id="{763A14AC-2FD8-42D9-AD05-83F31C5EFDCA}" type="slidenum">
              <a:rPr lang="tr-TR" smtClean="0"/>
              <a:t>49</a:t>
            </a:fld>
            <a:endParaRPr lang="tr-TR"/>
          </a:p>
        </p:txBody>
      </p:sp>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052473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CE77A-1FB4-EFD9-B434-D4A728A13C8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39FBD94-505A-9156-CFA9-0DC381472A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5350A34-DC0B-DFE6-2741-5E33569AF7A3}"/>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67811486-D4CE-F969-6949-2DB93939E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FCCE44F-C81D-A769-1EC5-DCBE2D95C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F45BCF65-BC16-DAF1-F1FB-CE82670FC6C2}"/>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 Sanal Danışmanlar ve Sohbet Robotları: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Sohbet robotları, öğrencilerle konuşmayı simüle ederek iletişim ve sosyal becerilerini geliştirmelerine yardımcı olabilir, duyguları ve stresi yönetme konusunda destek sağlayabilirler.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duygusal durumlarını izlemek ve onlara destek sağlamak için tasarlanmış sanal danışmanlar, öğrencilerin duygusal farkındalıklarını artırabilir.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Woebot</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gibi sanal danışmanlar, öğrencilere günlük duygusal durumlarını takip etme ve stresle başa çıkma stratejileri sunabilir. </a:t>
            </a:r>
          </a:p>
        </p:txBody>
      </p:sp>
      <p:sp>
        <p:nvSpPr>
          <p:cNvPr id="4" name="Slayt Numarası Yer Tutucusu 3">
            <a:extLst>
              <a:ext uri="{FF2B5EF4-FFF2-40B4-BE49-F238E27FC236}">
                <a16:creationId xmlns:a16="http://schemas.microsoft.com/office/drawing/2014/main" id="{D31FB7B5-E303-F6E3-6200-F70151C3E88D}"/>
              </a:ext>
            </a:extLst>
          </p:cNvPr>
          <p:cNvSpPr>
            <a:spLocks noGrp="1"/>
          </p:cNvSpPr>
          <p:nvPr>
            <p:ph type="sldNum" sz="quarter" idx="12"/>
          </p:nvPr>
        </p:nvSpPr>
        <p:spPr/>
        <p:txBody>
          <a:bodyPr/>
          <a:lstStyle/>
          <a:p>
            <a:fld id="{763A14AC-2FD8-42D9-AD05-83F31C5EFDCA}" type="slidenum">
              <a:rPr lang="tr-TR" smtClean="0"/>
              <a:t>50</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3346257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29B89-7436-4618-9CD5-E3D5CDC1CE6F}"/>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160A0D-D0F8-09B0-FAB2-EAB760A4F5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AF7191C-3182-32D8-7162-9C8F9F07BD8D}"/>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E6BE9696-73B7-04E0-24FA-FEB5B647C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7033D0BA-498C-C923-975A-813E1CA60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B21940D4-A940-5C78-FE62-88D2640FD6F7}"/>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ChatGPT</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Gemini, Copilot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ve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Llama</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gibi yapay zeka dil modelleri, öğrencilere kişiselleştirilmiş destek sağlamada etkili olabilir.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modeller bire bir özel ders oturumlarını simüle edebilir, ders planlarını her öğrencinin güçlü ve zayıf yönlerine göre uyarlayabilir, duygusal farkındalıklarını ve SDÖ becerilerini geliştirebilir. </a:t>
            </a:r>
          </a:p>
        </p:txBody>
      </p:sp>
      <p:pic>
        <p:nvPicPr>
          <p:cNvPr id="4" name="Resim 3" descr="grafik, yazı tipi, grafik tasarım, logo içeren bir resim&#10;&#10;Açıklama otomatik olarak oluşturuldu">
            <a:extLst>
              <a:ext uri="{FF2B5EF4-FFF2-40B4-BE49-F238E27FC236}">
                <a16:creationId xmlns:a16="http://schemas.microsoft.com/office/drawing/2014/main" id="{B930F405-E387-FB29-8BDB-57E4A329BB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2194" y="5223498"/>
            <a:ext cx="2243215" cy="824380"/>
          </a:xfrm>
          <a:prstGeom prst="rect">
            <a:avLst/>
          </a:prstGeom>
        </p:spPr>
      </p:pic>
      <p:pic>
        <p:nvPicPr>
          <p:cNvPr id="5" name="İçerik Yer Tutucusu 4" descr="metin, logo, yazı tipi, grafik içeren bir resim&#10;&#10;Açıklama otomatik olarak oluşturuldu">
            <a:extLst>
              <a:ext uri="{FF2B5EF4-FFF2-40B4-BE49-F238E27FC236}">
                <a16:creationId xmlns:a16="http://schemas.microsoft.com/office/drawing/2014/main" id="{C6F346FD-3E2F-415B-00D5-5F5870F202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7503" y="5317601"/>
            <a:ext cx="2596469" cy="757043"/>
          </a:xfrm>
          <a:prstGeom prst="rect">
            <a:avLst/>
          </a:prstGeom>
        </p:spPr>
      </p:pic>
      <p:pic>
        <p:nvPicPr>
          <p:cNvPr id="6" name="Resim 5" descr="logo, grafik, grafik tasarım, kırpıntı çizim içeren bir resim&#10;&#10;Açıklama otomatik olarak oluşturuldu">
            <a:extLst>
              <a:ext uri="{FF2B5EF4-FFF2-40B4-BE49-F238E27FC236}">
                <a16:creationId xmlns:a16="http://schemas.microsoft.com/office/drawing/2014/main" id="{FB023E18-E58D-C559-C8D3-F53AAD0F9E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4455" y="5223498"/>
            <a:ext cx="2471245" cy="945250"/>
          </a:xfrm>
          <a:prstGeom prst="rect">
            <a:avLst/>
          </a:prstGeom>
        </p:spPr>
      </p:pic>
      <p:sp>
        <p:nvSpPr>
          <p:cNvPr id="7" name="Slayt Numarası Yer Tutucusu 6">
            <a:extLst>
              <a:ext uri="{FF2B5EF4-FFF2-40B4-BE49-F238E27FC236}">
                <a16:creationId xmlns:a16="http://schemas.microsoft.com/office/drawing/2014/main" id="{1674BD67-8D64-3CB1-3475-140464E498E3}"/>
              </a:ext>
            </a:extLst>
          </p:cNvPr>
          <p:cNvSpPr>
            <a:spLocks noGrp="1"/>
          </p:cNvSpPr>
          <p:nvPr>
            <p:ph type="sldNum" sz="quarter" idx="12"/>
          </p:nvPr>
        </p:nvSpPr>
        <p:spPr/>
        <p:txBody>
          <a:bodyPr/>
          <a:lstStyle/>
          <a:p>
            <a:fld id="{763A14AC-2FD8-42D9-AD05-83F31C5EFDCA}" type="slidenum">
              <a:rPr lang="tr-TR" smtClean="0"/>
              <a:t>51</a:t>
            </a:fld>
            <a:endParaRPr lang="tr-TR"/>
          </a:p>
        </p:txBody>
      </p:sp>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5"/>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919920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B517DA-40CB-AB95-C55B-5D49B871C817}"/>
              </a:ext>
            </a:extLst>
          </p:cNvPr>
          <p:cNvSpPr>
            <a:spLocks noGrp="1"/>
          </p:cNvSpPr>
          <p:nvPr>
            <p:ph type="title"/>
          </p:nvPr>
        </p:nvSpPr>
        <p:spPr>
          <a:xfrm>
            <a:off x="178602" y="2208077"/>
            <a:ext cx="4212261" cy="2125663"/>
          </a:xfrm>
        </p:spPr>
        <p:txBody>
          <a:bodyPr vert="horz" lIns="91440" tIns="45720" rIns="91440" bIns="45720" rtlCol="0" anchor="b">
            <a:normAutofit/>
          </a:bodyPr>
          <a:lstStyle/>
          <a:p>
            <a:r>
              <a:rPr lang="tr-TR" b="1" kern="1200" dirty="0">
                <a:solidFill>
                  <a:schemeClr val="accent4">
                    <a:lumMod val="50000"/>
                  </a:schemeClr>
                </a:solidFill>
                <a:latin typeface="Aptos Black" panose="020B0004020202020204" pitchFamily="34" charset="0"/>
              </a:rPr>
              <a:t>Sohbet</a:t>
            </a:r>
            <a:r>
              <a:rPr lang="en-US" b="1" kern="1200" dirty="0">
                <a:solidFill>
                  <a:schemeClr val="accent4">
                    <a:lumMod val="50000"/>
                  </a:schemeClr>
                </a:solidFill>
                <a:latin typeface="Aptos Black" panose="020B0004020202020204" pitchFamily="34" charset="0"/>
              </a:rPr>
              <a:t> </a:t>
            </a:r>
            <a:r>
              <a:rPr lang="tr-TR" b="1" kern="1200" dirty="0">
                <a:solidFill>
                  <a:schemeClr val="accent4">
                    <a:lumMod val="50000"/>
                  </a:schemeClr>
                </a:solidFill>
                <a:latin typeface="Aptos Black" panose="020B0004020202020204" pitchFamily="34" charset="0"/>
              </a:rPr>
              <a:t>Robotları</a:t>
            </a:r>
            <a:r>
              <a:rPr lang="en-US" b="1" kern="1200" dirty="0">
                <a:solidFill>
                  <a:schemeClr val="accent4">
                    <a:lumMod val="50000"/>
                  </a:schemeClr>
                </a:solidFill>
                <a:latin typeface="Aptos Black" panose="020B0004020202020204" pitchFamily="34" charset="0"/>
              </a:rPr>
              <a:t>/ Chatbots</a:t>
            </a:r>
          </a:p>
        </p:txBody>
      </p:sp>
      <p:pic>
        <p:nvPicPr>
          <p:cNvPr id="11" name="Resim 10" descr="metin, logo, ekran görüntüsü, grafik içeren bir resim&#10;&#10;Açıklama otomatik olarak oluşturuldu">
            <a:extLst>
              <a:ext uri="{FF2B5EF4-FFF2-40B4-BE49-F238E27FC236}">
                <a16:creationId xmlns:a16="http://schemas.microsoft.com/office/drawing/2014/main" id="{63D48358-53EA-2A48-57A7-7E315CB37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628" y="702280"/>
            <a:ext cx="3038809" cy="1040791"/>
          </a:xfrm>
          <a:prstGeom prst="rect">
            <a:avLst/>
          </a:prstGeom>
        </p:spPr>
      </p:pic>
      <p:pic>
        <p:nvPicPr>
          <p:cNvPr id="9" name="Resim 8" descr="grafik, yazı tipi, grafik tasarım, logo içeren bir resim&#10;&#10;Açıklama otomatik olarak oluşturuldu">
            <a:extLst>
              <a:ext uri="{FF2B5EF4-FFF2-40B4-BE49-F238E27FC236}">
                <a16:creationId xmlns:a16="http://schemas.microsoft.com/office/drawing/2014/main" id="{403D46AA-9379-0A61-7BBF-283F6AC4B0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8544" y="868824"/>
            <a:ext cx="4023747" cy="1478725"/>
          </a:xfrm>
          <a:prstGeom prst="rect">
            <a:avLst/>
          </a:prstGeom>
        </p:spPr>
      </p:pic>
      <p:pic>
        <p:nvPicPr>
          <p:cNvPr id="13" name="Resim 12" descr="grafik, renklilik, yazı tipi, grafik tasarım içeren bir resim&#10;&#10;Açıklama otomatik olarak oluşturuldu">
            <a:extLst>
              <a:ext uri="{FF2B5EF4-FFF2-40B4-BE49-F238E27FC236}">
                <a16:creationId xmlns:a16="http://schemas.microsoft.com/office/drawing/2014/main" id="{1150E7CA-71E1-EDAA-9807-4F9A0506D4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1976" y="2879753"/>
            <a:ext cx="2656461" cy="883273"/>
          </a:xfrm>
          <a:prstGeom prst="rect">
            <a:avLst/>
          </a:prstGeom>
        </p:spPr>
      </p:pic>
      <p:pic>
        <p:nvPicPr>
          <p:cNvPr id="7" name="Resim 6" descr="logo, grafik, grafik tasarım, kırpıntı çizim içeren bir resim&#10;&#10;Açıklama otomatik olarak oluşturuldu">
            <a:extLst>
              <a:ext uri="{FF2B5EF4-FFF2-40B4-BE49-F238E27FC236}">
                <a16:creationId xmlns:a16="http://schemas.microsoft.com/office/drawing/2014/main" id="{F4948EE9-C42C-3123-B29D-F395374DE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9628" y="5076299"/>
            <a:ext cx="3085894" cy="1180353"/>
          </a:xfrm>
          <a:prstGeom prst="rect">
            <a:avLst/>
          </a:prstGeom>
        </p:spPr>
      </p:pic>
      <p:pic>
        <p:nvPicPr>
          <p:cNvPr id="5" name="İçerik Yer Tutucusu 4" descr="metin, logo, yazı tipi, grafik içeren bir resim&#10;&#10;Açıklama otomatik olarak oluşturuldu">
            <a:extLst>
              <a:ext uri="{FF2B5EF4-FFF2-40B4-BE49-F238E27FC236}">
                <a16:creationId xmlns:a16="http://schemas.microsoft.com/office/drawing/2014/main" id="{2F9604AE-C123-429C-8DED-7619158D26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79080" y="4518991"/>
            <a:ext cx="3996972" cy="1165382"/>
          </a:xfrm>
          <a:prstGeom prst="rect">
            <a:avLst/>
          </a:prstGeom>
        </p:spPr>
      </p:pic>
      <p:pic>
        <p:nvPicPr>
          <p:cNvPr id="3" name="Resim 2">
            <a:extLst>
              <a:ext uri="{FF2B5EF4-FFF2-40B4-BE49-F238E27FC236}">
                <a16:creationId xmlns:a16="http://schemas.microsoft.com/office/drawing/2014/main" id="{47DF7DC7-60EB-613B-1C1A-931B06CC152D}"/>
              </a:ext>
            </a:extLst>
          </p:cNvPr>
          <p:cNvPicPr>
            <a:picLocks noChangeAspect="1"/>
          </p:cNvPicPr>
          <p:nvPr/>
        </p:nvPicPr>
        <p:blipFill>
          <a:blip r:embed="rId7"/>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3598317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EC460-8D6D-5EFC-C26E-E640DA43E7B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C3B54481-73A4-6605-F07F-253727A1A3B0}"/>
              </a:ext>
            </a:extLst>
          </p:cNvPr>
          <p:cNvSpPr>
            <a:spLocks noGrp="1"/>
          </p:cNvSpPr>
          <p:nvPr>
            <p:ph type="title"/>
          </p:nvPr>
        </p:nvSpPr>
        <p:spPr>
          <a:xfrm>
            <a:off x="666749" y="609599"/>
            <a:ext cx="10680561" cy="720000"/>
          </a:xfrm>
        </p:spPr>
        <p:txBody>
          <a:bodyPr>
            <a:normAutofit/>
          </a:bodyPr>
          <a:lstStyle/>
          <a:p>
            <a:pPr algn="ctr"/>
            <a:r>
              <a:rPr lang="tr-TR" b="1" kern="1200" dirty="0">
                <a:solidFill>
                  <a:schemeClr val="accent4">
                    <a:lumMod val="50000"/>
                  </a:schemeClr>
                </a:solidFill>
                <a:latin typeface="Aptos Black" panose="020B0004020202020204" pitchFamily="34" charset="0"/>
              </a:rPr>
              <a:t>Sohbet</a:t>
            </a:r>
            <a:r>
              <a:rPr lang="en-US" b="1" kern="1200" dirty="0">
                <a:solidFill>
                  <a:schemeClr val="accent4">
                    <a:lumMod val="50000"/>
                  </a:schemeClr>
                </a:solidFill>
                <a:latin typeface="Aptos Black" panose="020B0004020202020204" pitchFamily="34" charset="0"/>
              </a:rPr>
              <a:t> </a:t>
            </a:r>
            <a:r>
              <a:rPr lang="tr-TR" b="1" kern="1200" dirty="0">
                <a:solidFill>
                  <a:schemeClr val="accent4">
                    <a:lumMod val="50000"/>
                  </a:schemeClr>
                </a:solidFill>
                <a:latin typeface="Aptos Black" panose="020B0004020202020204" pitchFamily="34" charset="0"/>
              </a:rPr>
              <a:t>Robotları</a:t>
            </a:r>
            <a:r>
              <a:rPr lang="en-US" b="1" kern="1200" dirty="0">
                <a:solidFill>
                  <a:schemeClr val="accent4">
                    <a:lumMod val="50000"/>
                  </a:schemeClr>
                </a:solidFill>
                <a:latin typeface="Aptos Black" panose="020B0004020202020204" pitchFamily="34" charset="0"/>
              </a:rPr>
              <a:t>/ Chatbots</a:t>
            </a:r>
            <a:endParaRPr lang="tr-TR" b="1" dirty="0">
              <a:solidFill>
                <a:schemeClr val="accent4">
                  <a:lumMod val="50000"/>
                </a:schemeClr>
              </a:solidFill>
              <a:latin typeface="Aptos Black" panose="020B0004020202020204" pitchFamily="34" charset="0"/>
            </a:endParaRPr>
          </a:p>
        </p:txBody>
      </p:sp>
      <p:graphicFrame>
        <p:nvGraphicFramePr>
          <p:cNvPr id="3" name="İçerik Yer Tutucusu 2">
            <a:extLst>
              <a:ext uri="{FF2B5EF4-FFF2-40B4-BE49-F238E27FC236}">
                <a16:creationId xmlns:a16="http://schemas.microsoft.com/office/drawing/2014/main" id="{6CD02BBA-CA95-CE04-8678-40326A4A2509}"/>
              </a:ext>
            </a:extLst>
          </p:cNvPr>
          <p:cNvGraphicFramePr>
            <a:graphicFrameLocks noGrp="1"/>
          </p:cNvGraphicFramePr>
          <p:nvPr>
            <p:ph idx="1"/>
          </p:nvPr>
        </p:nvGraphicFramePr>
        <p:xfrm>
          <a:off x="666750" y="1468438"/>
          <a:ext cx="10680561" cy="3337108"/>
        </p:xfrm>
        <a:graphic>
          <a:graphicData uri="http://schemas.openxmlformats.org/drawingml/2006/table">
            <a:tbl>
              <a:tblPr bandRow="1">
                <a:tableStyleId>{2D5ABB26-0587-4C30-8999-92F81FD0307C}</a:tableStyleId>
              </a:tblPr>
              <a:tblGrid>
                <a:gridCol w="1476572">
                  <a:extLst>
                    <a:ext uri="{9D8B030D-6E8A-4147-A177-3AD203B41FA5}">
                      <a16:colId xmlns:a16="http://schemas.microsoft.com/office/drawing/2014/main" val="3706331152"/>
                    </a:ext>
                  </a:extLst>
                </a:gridCol>
                <a:gridCol w="1476572">
                  <a:extLst>
                    <a:ext uri="{9D8B030D-6E8A-4147-A177-3AD203B41FA5}">
                      <a16:colId xmlns:a16="http://schemas.microsoft.com/office/drawing/2014/main" val="2173068592"/>
                    </a:ext>
                  </a:extLst>
                </a:gridCol>
                <a:gridCol w="3544477">
                  <a:extLst>
                    <a:ext uri="{9D8B030D-6E8A-4147-A177-3AD203B41FA5}">
                      <a16:colId xmlns:a16="http://schemas.microsoft.com/office/drawing/2014/main" val="4019506218"/>
                    </a:ext>
                  </a:extLst>
                </a:gridCol>
                <a:gridCol w="4182940">
                  <a:extLst>
                    <a:ext uri="{9D8B030D-6E8A-4147-A177-3AD203B41FA5}">
                      <a16:colId xmlns:a16="http://schemas.microsoft.com/office/drawing/2014/main" val="4287304922"/>
                    </a:ext>
                  </a:extLst>
                </a:gridCol>
              </a:tblGrid>
              <a:tr h="302802">
                <a:tc>
                  <a:txBody>
                    <a:bodyPr/>
                    <a:lstStyle/>
                    <a:p>
                      <a:pPr algn="l">
                        <a:lnSpc>
                          <a:spcPct val="100000"/>
                        </a:lnSpc>
                        <a:spcAft>
                          <a:spcPts val="800"/>
                        </a:spcAft>
                      </a:pPr>
                      <a:endParaRPr lang="tr-TR"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9128" marR="9128" marT="9128" marB="9128" anchor="ctr"/>
                </a:tc>
                <a:tc>
                  <a:txBody>
                    <a:bodyPr/>
                    <a:lstStyle/>
                    <a:p>
                      <a:pPr algn="l">
                        <a:lnSpc>
                          <a:spcPct val="100000"/>
                        </a:lnSpc>
                        <a:spcAft>
                          <a:spcPts val="800"/>
                        </a:spcAft>
                      </a:pPr>
                      <a:r>
                        <a:rPr lang="tr-TR" sz="2000" b="1" kern="0" dirty="0">
                          <a:solidFill>
                            <a:schemeClr val="bg1"/>
                          </a:solidFill>
                          <a:effectLst/>
                          <a:latin typeface="+mn-lt"/>
                          <a:ea typeface="+mn-ea"/>
                          <a:cs typeface="+mn-cs"/>
                        </a:rPr>
                        <a:t>Geliştiren</a:t>
                      </a:r>
                      <a:r>
                        <a:rPr lang="tr-TR" sz="2000" b="1"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a:t>
                      </a:r>
                    </a:p>
                  </a:txBody>
                  <a:tcPr marL="9128" marR="9128" marT="9128" marB="9128" anchor="ctr">
                    <a:solidFill>
                      <a:schemeClr val="tx2">
                        <a:lumMod val="90000"/>
                        <a:lumOff val="10000"/>
                      </a:schemeClr>
                    </a:solidFill>
                  </a:tcPr>
                </a:tc>
                <a:tc>
                  <a:txBody>
                    <a:bodyPr/>
                    <a:lstStyle/>
                    <a:p>
                      <a:pPr algn="l">
                        <a:lnSpc>
                          <a:spcPct val="100000"/>
                        </a:lnSpc>
                        <a:spcAft>
                          <a:spcPts val="800"/>
                        </a:spcAft>
                      </a:pPr>
                      <a:r>
                        <a:rPr lang="tr-TR" sz="2000" b="1" kern="0" dirty="0">
                          <a:solidFill>
                            <a:schemeClr val="bg1"/>
                          </a:solidFill>
                          <a:effectLst/>
                        </a:rPr>
                        <a:t>   Özellikleri</a:t>
                      </a:r>
                      <a:endParaRPr lang="tr-TR" sz="2000" b="1"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128" marR="9128" marT="9128" marB="9128" anchor="ctr">
                    <a:solidFill>
                      <a:schemeClr val="tx2">
                        <a:lumMod val="90000"/>
                        <a:lumOff val="10000"/>
                      </a:schemeClr>
                    </a:solidFill>
                  </a:tcPr>
                </a:tc>
                <a:tc>
                  <a:txBody>
                    <a:bodyPr/>
                    <a:lstStyle/>
                    <a:p>
                      <a:pPr algn="l">
                        <a:lnSpc>
                          <a:spcPct val="100000"/>
                        </a:lnSpc>
                        <a:spcAft>
                          <a:spcPts val="800"/>
                        </a:spcAft>
                      </a:pPr>
                      <a:r>
                        <a:rPr lang="tr-TR" sz="2000" b="1" kern="0" dirty="0">
                          <a:solidFill>
                            <a:schemeClr val="bg1"/>
                          </a:solidFill>
                          <a:effectLst/>
                        </a:rPr>
                        <a:t>   En İyi Kullanım Alanı</a:t>
                      </a:r>
                      <a:endParaRPr lang="tr-TR" sz="2000" b="1"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128" marR="9128" marT="9128" marB="9128" anchor="ctr">
                    <a:solidFill>
                      <a:schemeClr val="tx2">
                        <a:lumMod val="90000"/>
                        <a:lumOff val="10000"/>
                      </a:schemeClr>
                    </a:solidFill>
                  </a:tcPr>
                </a:tc>
                <a:extLst>
                  <a:ext uri="{0D108BD9-81ED-4DB2-BD59-A6C34878D82A}">
                    <a16:rowId xmlns:a16="http://schemas.microsoft.com/office/drawing/2014/main" val="1445243371"/>
                  </a:ext>
                </a:extLst>
              </a:tr>
              <a:tr h="1130855">
                <a:tc>
                  <a:txBody>
                    <a:bodyPr/>
                    <a:lstStyle/>
                    <a:p>
                      <a:pPr algn="l">
                        <a:lnSpc>
                          <a:spcPct val="100000"/>
                        </a:lnSpc>
                        <a:spcAft>
                          <a:spcPts val="800"/>
                        </a:spcAft>
                      </a:pPr>
                      <a:r>
                        <a:rPr lang="tr-TR" sz="2000" b="1" kern="0" dirty="0" err="1">
                          <a:effectLst/>
                        </a:rPr>
                        <a:t>ChatGPT</a:t>
                      </a:r>
                      <a:endParaRPr lang="tr-TR"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tc>
                  <a:txBody>
                    <a:bodyPr/>
                    <a:lstStyle/>
                    <a:p>
                      <a:pPr marL="0" algn="l" defTabSz="914400" rtl="0" eaLnBrk="1" latinLnBrk="0" hangingPunct="1">
                        <a:lnSpc>
                          <a:spcPct val="100000"/>
                        </a:lnSpc>
                        <a:spcAft>
                          <a:spcPts val="800"/>
                        </a:spcAft>
                      </a:pPr>
                      <a:r>
                        <a:rPr lang="tr-TR" sz="2000" kern="0" dirty="0">
                          <a:solidFill>
                            <a:schemeClr val="tx1"/>
                          </a:solidFill>
                          <a:effectLst/>
                          <a:latin typeface="+mn-lt"/>
                          <a:ea typeface="+mn-ea"/>
                          <a:cs typeface="+mn-cs"/>
                        </a:rPr>
                        <a:t>Open AI</a:t>
                      </a:r>
                    </a:p>
                  </a:txBody>
                  <a:tcPr marL="146048" marR="146048" marT="146048" marB="146048" anchor="ctr"/>
                </a:tc>
                <a:tc>
                  <a:txBody>
                    <a:bodyPr/>
                    <a:lstStyle/>
                    <a:p>
                      <a:pPr algn="l">
                        <a:lnSpc>
                          <a:spcPct val="100000"/>
                        </a:lnSpc>
                        <a:spcAft>
                          <a:spcPts val="800"/>
                        </a:spcAft>
                      </a:pPr>
                      <a:r>
                        <a:rPr lang="tr-TR" sz="2000" kern="0" dirty="0">
                          <a:effectLst/>
                        </a:rPr>
                        <a:t>Yaratıcı metinler üretme, dilleri çevirme, farklı türde içerikler yazma</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tc>
                  <a:txBody>
                    <a:bodyPr/>
                    <a:lstStyle/>
                    <a:p>
                      <a:pPr algn="l">
                        <a:lnSpc>
                          <a:spcPct val="100000"/>
                        </a:lnSpc>
                        <a:spcAft>
                          <a:spcPts val="800"/>
                        </a:spcAft>
                      </a:pPr>
                      <a:r>
                        <a:rPr lang="tr-TR" sz="2000" kern="0" dirty="0">
                          <a:effectLst/>
                        </a:rPr>
                        <a:t>Yaratıcı yazarlar, içerik üreticileri, dil öğrenenler</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extLst>
                  <a:ext uri="{0D108BD9-81ED-4DB2-BD59-A6C34878D82A}">
                    <a16:rowId xmlns:a16="http://schemas.microsoft.com/office/drawing/2014/main" val="2799446943"/>
                  </a:ext>
                </a:extLst>
              </a:tr>
              <a:tr h="903778">
                <a:tc>
                  <a:txBody>
                    <a:bodyPr/>
                    <a:lstStyle/>
                    <a:p>
                      <a:pPr algn="l">
                        <a:lnSpc>
                          <a:spcPct val="100000"/>
                        </a:lnSpc>
                        <a:spcAft>
                          <a:spcPts val="800"/>
                        </a:spcAft>
                      </a:pPr>
                      <a:r>
                        <a:rPr lang="tr-TR" sz="2000" b="1" kern="0" dirty="0">
                          <a:effectLst/>
                        </a:rPr>
                        <a:t>Gemini</a:t>
                      </a:r>
                      <a:endParaRPr lang="tr-TR"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solidFill>
                      <a:schemeClr val="tx2">
                        <a:lumMod val="10000"/>
                        <a:lumOff val="90000"/>
                      </a:schemeClr>
                    </a:solidFill>
                  </a:tcPr>
                </a:tc>
                <a:tc>
                  <a:txBody>
                    <a:bodyPr/>
                    <a:lstStyle/>
                    <a:p>
                      <a:pPr marL="0" algn="l" defTabSz="914400" rtl="0" eaLnBrk="1" latinLnBrk="0" hangingPunct="1">
                        <a:lnSpc>
                          <a:spcPct val="100000"/>
                        </a:lnSpc>
                        <a:spcAft>
                          <a:spcPts val="800"/>
                        </a:spcAft>
                      </a:pPr>
                      <a:r>
                        <a:rPr lang="tr-TR" sz="2000" kern="0" dirty="0">
                          <a:solidFill>
                            <a:schemeClr val="tx1"/>
                          </a:solidFill>
                          <a:effectLst/>
                          <a:latin typeface="+mn-lt"/>
                          <a:ea typeface="+mn-ea"/>
                          <a:cs typeface="+mn-cs"/>
                        </a:rPr>
                        <a:t>Google</a:t>
                      </a:r>
                    </a:p>
                  </a:txBody>
                  <a:tcPr marL="146048" marR="146048" marT="146048" marB="146048" anchor="ctr">
                    <a:solidFill>
                      <a:schemeClr val="tx2">
                        <a:lumMod val="10000"/>
                        <a:lumOff val="90000"/>
                      </a:schemeClr>
                    </a:solidFill>
                  </a:tcPr>
                </a:tc>
                <a:tc>
                  <a:txBody>
                    <a:bodyPr/>
                    <a:lstStyle/>
                    <a:p>
                      <a:pPr algn="l">
                        <a:lnSpc>
                          <a:spcPct val="100000"/>
                        </a:lnSpc>
                        <a:spcAft>
                          <a:spcPts val="800"/>
                        </a:spcAft>
                      </a:pPr>
                      <a:r>
                        <a:rPr lang="tr-TR" sz="2000" kern="0" dirty="0">
                          <a:effectLst/>
                        </a:rPr>
                        <a:t>Bilgilendirici cevaplar verme, kod yazma ve programlama</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solidFill>
                      <a:schemeClr val="tx2">
                        <a:lumMod val="10000"/>
                        <a:lumOff val="90000"/>
                      </a:schemeClr>
                    </a:solidFill>
                  </a:tcPr>
                </a:tc>
                <a:tc>
                  <a:txBody>
                    <a:bodyPr/>
                    <a:lstStyle/>
                    <a:p>
                      <a:pPr algn="l">
                        <a:lnSpc>
                          <a:spcPct val="100000"/>
                        </a:lnSpc>
                        <a:spcAft>
                          <a:spcPts val="800"/>
                        </a:spcAft>
                      </a:pPr>
                      <a:r>
                        <a:rPr lang="tr-TR" sz="2000" kern="0" dirty="0">
                          <a:effectLst/>
                        </a:rPr>
                        <a:t>Genel kullanıcılar, araştırmacılar, öğrenciler, yazılımcılar</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solidFill>
                      <a:schemeClr val="tx2">
                        <a:lumMod val="10000"/>
                        <a:lumOff val="90000"/>
                      </a:schemeClr>
                    </a:solidFill>
                  </a:tcPr>
                </a:tc>
                <a:extLst>
                  <a:ext uri="{0D108BD9-81ED-4DB2-BD59-A6C34878D82A}">
                    <a16:rowId xmlns:a16="http://schemas.microsoft.com/office/drawing/2014/main" val="244184398"/>
                  </a:ext>
                </a:extLst>
              </a:tr>
              <a:tr h="903778">
                <a:tc>
                  <a:txBody>
                    <a:bodyPr/>
                    <a:lstStyle/>
                    <a:p>
                      <a:pPr algn="l">
                        <a:lnSpc>
                          <a:spcPct val="100000"/>
                        </a:lnSpc>
                        <a:spcAft>
                          <a:spcPts val="800"/>
                        </a:spcAft>
                      </a:pPr>
                      <a:r>
                        <a:rPr lang="tr-TR" sz="2000" b="1" kern="0" dirty="0">
                          <a:effectLst/>
                        </a:rPr>
                        <a:t>Copilot</a:t>
                      </a:r>
                      <a:endParaRPr lang="tr-TR" sz="2000" b="1"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tc>
                  <a:txBody>
                    <a:bodyPr/>
                    <a:lstStyle/>
                    <a:p>
                      <a:pPr marL="0" algn="l" defTabSz="914400" rtl="0" eaLnBrk="1" latinLnBrk="0" hangingPunct="1">
                        <a:lnSpc>
                          <a:spcPct val="100000"/>
                        </a:lnSpc>
                        <a:spcAft>
                          <a:spcPts val="800"/>
                        </a:spcAft>
                      </a:pPr>
                      <a:r>
                        <a:rPr lang="tr-TR" sz="2000" kern="0" dirty="0">
                          <a:solidFill>
                            <a:schemeClr val="tx1"/>
                          </a:solidFill>
                          <a:effectLst/>
                          <a:latin typeface="+mn-lt"/>
                          <a:ea typeface="+mn-ea"/>
                          <a:cs typeface="+mn-cs"/>
                        </a:rPr>
                        <a:t>Microsoft</a:t>
                      </a:r>
                    </a:p>
                  </a:txBody>
                  <a:tcPr marL="146048" marR="146048" marT="146048" marB="146048" anchor="ctr"/>
                </a:tc>
                <a:tc>
                  <a:txBody>
                    <a:bodyPr/>
                    <a:lstStyle/>
                    <a:p>
                      <a:pPr algn="l">
                        <a:lnSpc>
                          <a:spcPct val="100000"/>
                        </a:lnSpc>
                        <a:spcAft>
                          <a:spcPts val="800"/>
                        </a:spcAft>
                      </a:pPr>
                      <a:r>
                        <a:rPr lang="tr-TR" sz="2000" kern="0" dirty="0">
                          <a:effectLst/>
                        </a:rPr>
                        <a:t>Bilgilendirici cevaplar verme, kod yazma ve hata ayıklama</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tc>
                  <a:txBody>
                    <a:bodyPr/>
                    <a:lstStyle/>
                    <a:p>
                      <a:pPr algn="l">
                        <a:lnSpc>
                          <a:spcPct val="100000"/>
                        </a:lnSpc>
                        <a:spcAft>
                          <a:spcPts val="800"/>
                        </a:spcAft>
                      </a:pPr>
                      <a:r>
                        <a:rPr lang="tr-TR" sz="2000" kern="0" dirty="0">
                          <a:effectLst/>
                        </a:rPr>
                        <a:t>Genel kullanıcılar, yazılımcılar</a:t>
                      </a:r>
                      <a:endParaRPr lang="tr-TR" sz="20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146048" marR="146048" marT="146048" marB="146048" anchor="ctr"/>
                </a:tc>
                <a:extLst>
                  <a:ext uri="{0D108BD9-81ED-4DB2-BD59-A6C34878D82A}">
                    <a16:rowId xmlns:a16="http://schemas.microsoft.com/office/drawing/2014/main" val="1461037346"/>
                  </a:ext>
                </a:extLst>
              </a:tr>
            </a:tbl>
          </a:graphicData>
        </a:graphic>
      </p:graphicFrame>
      <p:pic>
        <p:nvPicPr>
          <p:cNvPr id="10" name="Resim 9" descr="silah, bıçak, alet, Kama içeren bir resim&#10;&#10;Açıklama otomatik olarak oluşturuldu">
            <a:extLst>
              <a:ext uri="{FF2B5EF4-FFF2-40B4-BE49-F238E27FC236}">
                <a16:creationId xmlns:a16="http://schemas.microsoft.com/office/drawing/2014/main" id="{D3F6CBFF-EE7F-41ED-C567-04EAA8DB9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2372" y="4958511"/>
            <a:ext cx="1630837" cy="1630837"/>
          </a:xfrm>
          <a:prstGeom prst="rect">
            <a:avLst/>
          </a:prstGeom>
        </p:spPr>
      </p:pic>
      <p:pic>
        <p:nvPicPr>
          <p:cNvPr id="12" name="Resim 11" descr="alet, marangoz takımı, iç mekan içeren bir resim&#10;&#10;Açıklama otomatik olarak oluşturuldu">
            <a:extLst>
              <a:ext uri="{FF2B5EF4-FFF2-40B4-BE49-F238E27FC236}">
                <a16:creationId xmlns:a16="http://schemas.microsoft.com/office/drawing/2014/main" id="{D9A83C1D-58B3-9A3F-61D8-C674B68F2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5928" y="4944385"/>
            <a:ext cx="1335030" cy="1606349"/>
          </a:xfrm>
          <a:prstGeom prst="rect">
            <a:avLst/>
          </a:prstGeom>
        </p:spPr>
      </p:pic>
      <p:pic>
        <p:nvPicPr>
          <p:cNvPr id="4" name="Resim 3">
            <a:extLst>
              <a:ext uri="{FF2B5EF4-FFF2-40B4-BE49-F238E27FC236}">
                <a16:creationId xmlns:a16="http://schemas.microsoft.com/office/drawing/2014/main" id="{A3E17472-2475-C5BD-8563-8EA2D3BC7588}"/>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275564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F15F1-92E8-C8BE-0FE5-DAF95BAB3E3A}"/>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8B29F2C1-BF6D-D16A-B6C4-E805B4AD7061}"/>
              </a:ext>
            </a:extLst>
          </p:cNvPr>
          <p:cNvSpPr>
            <a:spLocks noGrp="1"/>
          </p:cNvSpPr>
          <p:nvPr>
            <p:ph type="title"/>
          </p:nvPr>
        </p:nvSpPr>
        <p:spPr>
          <a:xfrm>
            <a:off x="838199" y="609599"/>
            <a:ext cx="10596514" cy="720000"/>
          </a:xfrm>
        </p:spPr>
        <p:txBody>
          <a:bodyPr>
            <a:normAutofit/>
          </a:bodyPr>
          <a:lstStyle/>
          <a:p>
            <a:pPr algn="ctr"/>
            <a:r>
              <a:rPr lang="tr-TR" b="1" kern="1200" dirty="0">
                <a:solidFill>
                  <a:schemeClr val="accent4">
                    <a:lumMod val="50000"/>
                  </a:schemeClr>
                </a:solidFill>
                <a:latin typeface="Aptos Black" panose="020B0004020202020204" pitchFamily="34" charset="0"/>
              </a:rPr>
              <a:t>Sohbet</a:t>
            </a:r>
            <a:r>
              <a:rPr lang="en-US" b="1" kern="1200" dirty="0">
                <a:solidFill>
                  <a:schemeClr val="accent4">
                    <a:lumMod val="50000"/>
                  </a:schemeClr>
                </a:solidFill>
                <a:latin typeface="Aptos Black" panose="020B0004020202020204" pitchFamily="34" charset="0"/>
              </a:rPr>
              <a:t> </a:t>
            </a:r>
            <a:r>
              <a:rPr lang="tr-TR" b="1" kern="1200" dirty="0">
                <a:solidFill>
                  <a:schemeClr val="accent4">
                    <a:lumMod val="50000"/>
                  </a:schemeClr>
                </a:solidFill>
                <a:latin typeface="Aptos Black" panose="020B0004020202020204" pitchFamily="34" charset="0"/>
              </a:rPr>
              <a:t>Robotları</a:t>
            </a:r>
            <a:r>
              <a:rPr lang="en-US" b="1" kern="1200" dirty="0">
                <a:solidFill>
                  <a:schemeClr val="accent4">
                    <a:lumMod val="50000"/>
                  </a:schemeClr>
                </a:solidFill>
                <a:latin typeface="Aptos Black" panose="020B0004020202020204" pitchFamily="34" charset="0"/>
              </a:rPr>
              <a:t>/ Chatbots</a:t>
            </a:r>
            <a:endParaRPr lang="tr-TR" b="1" dirty="0">
              <a:solidFill>
                <a:schemeClr val="accent4">
                  <a:lumMod val="50000"/>
                </a:schemeClr>
              </a:solidFill>
              <a:latin typeface="Aptos Black" panose="020B0004020202020204" pitchFamily="34" charset="0"/>
            </a:endParaRPr>
          </a:p>
        </p:txBody>
      </p:sp>
      <p:sp>
        <p:nvSpPr>
          <p:cNvPr id="4" name="İçerik Yer Tutucusu 3">
            <a:extLst>
              <a:ext uri="{FF2B5EF4-FFF2-40B4-BE49-F238E27FC236}">
                <a16:creationId xmlns:a16="http://schemas.microsoft.com/office/drawing/2014/main" id="{AC11FC01-296D-8327-049B-57AF0EE82225}"/>
              </a:ext>
            </a:extLst>
          </p:cNvPr>
          <p:cNvSpPr>
            <a:spLocks noGrp="1"/>
          </p:cNvSpPr>
          <p:nvPr>
            <p:ph idx="1"/>
          </p:nvPr>
        </p:nvSpPr>
        <p:spPr>
          <a:xfrm>
            <a:off x="838200" y="1405251"/>
            <a:ext cx="10596513" cy="513102"/>
          </a:xfrm>
        </p:spPr>
        <p:txBody>
          <a:bodyPr>
            <a:normAutofit/>
          </a:bodyPr>
          <a:lstStyle/>
          <a:p>
            <a:pPr marL="0" lvl="0" indent="0" algn="ctr">
              <a:buNone/>
            </a:pPr>
            <a:r>
              <a:rPr lang="tr-TR" b="1" dirty="0"/>
              <a:t>Sohbet robotuna verilebilecek komut örnekleri:</a:t>
            </a:r>
          </a:p>
        </p:txBody>
      </p:sp>
      <p:graphicFrame>
        <p:nvGraphicFramePr>
          <p:cNvPr id="8" name="Diyagram 7">
            <a:extLst>
              <a:ext uri="{FF2B5EF4-FFF2-40B4-BE49-F238E27FC236}">
                <a16:creationId xmlns:a16="http://schemas.microsoft.com/office/drawing/2014/main" id="{CE4C9D41-9591-1ABF-0D7D-D5E6ECDCFA93}"/>
              </a:ext>
            </a:extLst>
          </p:cNvPr>
          <p:cNvGraphicFramePr/>
          <p:nvPr/>
        </p:nvGraphicFramePr>
        <p:xfrm>
          <a:off x="838199" y="1918353"/>
          <a:ext cx="5364637" cy="16803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yagram 9">
            <a:extLst>
              <a:ext uri="{FF2B5EF4-FFF2-40B4-BE49-F238E27FC236}">
                <a16:creationId xmlns:a16="http://schemas.microsoft.com/office/drawing/2014/main" id="{DFE0E19B-3692-03C2-561B-055ADCAF2BCF}"/>
              </a:ext>
            </a:extLst>
          </p:cNvPr>
          <p:cNvGraphicFramePr/>
          <p:nvPr/>
        </p:nvGraphicFramePr>
        <p:xfrm>
          <a:off x="838200" y="3968078"/>
          <a:ext cx="5364636" cy="168037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Diyagram 11">
            <a:extLst>
              <a:ext uri="{FF2B5EF4-FFF2-40B4-BE49-F238E27FC236}">
                <a16:creationId xmlns:a16="http://schemas.microsoft.com/office/drawing/2014/main" id="{80BE6A96-C3C8-AF7D-4889-0E3E54F020C5}"/>
              </a:ext>
            </a:extLst>
          </p:cNvPr>
          <p:cNvGraphicFramePr/>
          <p:nvPr/>
        </p:nvGraphicFramePr>
        <p:xfrm>
          <a:off x="6752733" y="3968076"/>
          <a:ext cx="4681980" cy="168037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1" name="Diyagram 10">
            <a:extLst>
              <a:ext uri="{FF2B5EF4-FFF2-40B4-BE49-F238E27FC236}">
                <a16:creationId xmlns:a16="http://schemas.microsoft.com/office/drawing/2014/main" id="{AB2318D2-6236-2FAF-FA97-A833C7D1018F}"/>
              </a:ext>
            </a:extLst>
          </p:cNvPr>
          <p:cNvGraphicFramePr/>
          <p:nvPr/>
        </p:nvGraphicFramePr>
        <p:xfrm>
          <a:off x="6752733" y="1918341"/>
          <a:ext cx="4681980" cy="168037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3" name="Resim 2">
            <a:extLst>
              <a:ext uri="{FF2B5EF4-FFF2-40B4-BE49-F238E27FC236}">
                <a16:creationId xmlns:a16="http://schemas.microsoft.com/office/drawing/2014/main" id="{186895AF-CBFA-35EC-DD4F-0C300B616B58}"/>
              </a:ext>
            </a:extLst>
          </p:cNvPr>
          <p:cNvPicPr>
            <a:picLocks noChangeAspect="1"/>
          </p:cNvPicPr>
          <p:nvPr/>
        </p:nvPicPr>
        <p:blipFill>
          <a:blip r:embed="rId2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7056996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26EFE-8385-CFE8-1A03-BB340BEBF336}"/>
            </a:ext>
          </a:extLst>
        </p:cNvPr>
        <p:cNvGrpSpPr/>
        <p:nvPr/>
      </p:nvGrpSpPr>
      <p:grpSpPr>
        <a:xfrm>
          <a:off x="0" y="0"/>
          <a:ext cx="0" cy="0"/>
          <a:chOff x="0" y="0"/>
          <a:chExt cx="0" cy="0"/>
        </a:xfrm>
      </p:grpSpPr>
      <p:sp>
        <p:nvSpPr>
          <p:cNvPr id="4" name="İçerik Yer Tutucusu 3">
            <a:extLst>
              <a:ext uri="{FF2B5EF4-FFF2-40B4-BE49-F238E27FC236}">
                <a16:creationId xmlns:a16="http://schemas.microsoft.com/office/drawing/2014/main" id="{CCBD71B5-CB32-9700-4BEE-849262A4025B}"/>
              </a:ext>
            </a:extLst>
          </p:cNvPr>
          <p:cNvSpPr>
            <a:spLocks noGrp="1"/>
          </p:cNvSpPr>
          <p:nvPr>
            <p:ph idx="1"/>
          </p:nvPr>
        </p:nvSpPr>
        <p:spPr>
          <a:xfrm>
            <a:off x="797743" y="541734"/>
            <a:ext cx="10596513" cy="513102"/>
          </a:xfrm>
        </p:spPr>
        <p:txBody>
          <a:bodyPr>
            <a:normAutofit/>
          </a:bodyPr>
          <a:lstStyle/>
          <a:p>
            <a:pPr marL="0" lvl="0" indent="0" algn="ctr">
              <a:buNone/>
            </a:pPr>
            <a:r>
              <a:rPr lang="tr-TR" b="1" dirty="0"/>
              <a:t>Sohbet robotuna komut verirken;</a:t>
            </a:r>
          </a:p>
        </p:txBody>
      </p:sp>
      <p:graphicFrame>
        <p:nvGraphicFramePr>
          <p:cNvPr id="8" name="Diyagram 7">
            <a:extLst>
              <a:ext uri="{FF2B5EF4-FFF2-40B4-BE49-F238E27FC236}">
                <a16:creationId xmlns:a16="http://schemas.microsoft.com/office/drawing/2014/main" id="{36CCE864-2DC4-ED9B-B250-65EF4F61BB64}"/>
              </a:ext>
            </a:extLst>
          </p:cNvPr>
          <p:cNvGraphicFramePr/>
          <p:nvPr/>
        </p:nvGraphicFramePr>
        <p:xfrm>
          <a:off x="678743" y="1125724"/>
          <a:ext cx="3403913" cy="4803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yagram 2">
            <a:extLst>
              <a:ext uri="{FF2B5EF4-FFF2-40B4-BE49-F238E27FC236}">
                <a16:creationId xmlns:a16="http://schemas.microsoft.com/office/drawing/2014/main" id="{D65082CF-EE78-3F75-2118-77BB043F61CB}"/>
              </a:ext>
            </a:extLst>
          </p:cNvPr>
          <p:cNvGraphicFramePr/>
          <p:nvPr>
            <p:extLst>
              <p:ext uri="{D42A27DB-BD31-4B8C-83A1-F6EECF244321}">
                <p14:modId xmlns:p14="http://schemas.microsoft.com/office/powerpoint/2010/main" val="121781994"/>
              </p:ext>
            </p:extLst>
          </p:nvPr>
        </p:nvGraphicFramePr>
        <p:xfrm>
          <a:off x="4915351" y="1125724"/>
          <a:ext cx="6832318" cy="491128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Resim 1">
            <a:extLst>
              <a:ext uri="{FF2B5EF4-FFF2-40B4-BE49-F238E27FC236}">
                <a16:creationId xmlns:a16="http://schemas.microsoft.com/office/drawing/2014/main" id="{8348B9A8-BDCD-6B80-362B-A584904102EC}"/>
              </a:ext>
            </a:extLst>
          </p:cNvPr>
          <p:cNvPicPr>
            <a:picLocks noChangeAspect="1"/>
          </p:cNvPicPr>
          <p:nvPr/>
        </p:nvPicPr>
        <p:blipFill>
          <a:blip r:embed="rId1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7103094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DE2A7-DC2F-B640-5FB9-00B5CA85836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1226DC3-AD07-5D6D-3737-51CF651EE7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122EC15-A238-0889-4FEE-5CDEC9C849DF}"/>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CF8312E3-0FAD-A386-FDA4-F9BFA0FB1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E982B42-53C7-86F0-45F9-4441E4545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E8CD7891-C2AF-5F2B-0C38-4B3807C5BCF8}"/>
              </a:ext>
            </a:extLst>
          </p:cNvPr>
          <p:cNvSpPr>
            <a:spLocks noGrp="1"/>
          </p:cNvSpPr>
          <p:nvPr>
            <p:ph idx="1"/>
          </p:nvPr>
        </p:nvSpPr>
        <p:spPr>
          <a:xfrm>
            <a:off x="838199" y="1825625"/>
            <a:ext cx="11117239" cy="4351338"/>
          </a:xfrm>
        </p:spPr>
        <p:txBody>
          <a:bodyPr>
            <a:normAutofit fontScale="92500"/>
          </a:bodyPr>
          <a:lstStyle/>
          <a:p>
            <a:pPr marL="0" indent="0">
              <a:lnSpc>
                <a:spcPct val="150000"/>
              </a:lnSpc>
              <a:spcBef>
                <a:spcPts val="0"/>
              </a:spcBef>
              <a:spcAft>
                <a:spcPts val="1200"/>
              </a:spcAft>
              <a:buNone/>
            </a:pPr>
            <a:r>
              <a:rPr lang="tr-TR" sz="26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 Sosyal Beceri Geliştirme Uygulamaları: </a:t>
            </a:r>
            <a:r>
              <a:rPr lang="tr-TR" sz="2600" dirty="0">
                <a:latin typeface="Microsoft Sans Serif" panose="020B0604020202020204" pitchFamily="34" charset="0"/>
                <a:ea typeface="Microsoft Sans Serif" panose="020B0604020202020204" pitchFamily="34" charset="0"/>
                <a:cs typeface="Microsoft Sans Serif" panose="020B0604020202020204" pitchFamily="34" charset="0"/>
              </a:rPr>
              <a:t>Hikâye tabanlı öğrenme ve etkileşimli oyunlar aracılığıyla öğrencilerin sosyal becerilerini geliştirmelerine yardımcı olabilir. Öğrenciler, sanal ortamda farklı senaryoları deneyimleyerek empati ve iş birliği gibi becerilerini pekiştirebilirler. </a:t>
            </a:r>
          </a:p>
          <a:p>
            <a:pPr marL="0" indent="0">
              <a:lnSpc>
                <a:spcPct val="150000"/>
              </a:lnSpc>
              <a:spcBef>
                <a:spcPts val="0"/>
              </a:spcBef>
              <a:spcAft>
                <a:spcPts val="1200"/>
              </a:spcAft>
              <a:buNone/>
            </a:pPr>
            <a:r>
              <a:rPr lang="tr-TR" sz="2600" dirty="0">
                <a:latin typeface="Microsoft Sans Serif" panose="020B0604020202020204" pitchFamily="34" charset="0"/>
                <a:ea typeface="Microsoft Sans Serif" panose="020B0604020202020204" pitchFamily="34" charset="0"/>
                <a:cs typeface="Microsoft Sans Serif" panose="020B0604020202020204" pitchFamily="34" charset="0"/>
              </a:rPr>
              <a:t>Örneğin</a:t>
            </a:r>
            <a:r>
              <a:rPr lang="tr-TR" sz="26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600" dirty="0">
                <a:latin typeface="Microsoft Sans Serif" panose="020B0604020202020204" pitchFamily="34" charset="0"/>
                <a:ea typeface="Microsoft Sans Serif" panose="020B0604020202020204" pitchFamily="34" charset="0"/>
                <a:cs typeface="Microsoft Sans Serif" panose="020B0604020202020204" pitchFamily="34" charset="0"/>
              </a:rPr>
              <a:t>bir öğrenci, </a:t>
            </a:r>
            <a:r>
              <a:rPr lang="tr-TR" sz="2600" i="1" dirty="0" err="1">
                <a:latin typeface="Microsoft Sans Serif" panose="020B0604020202020204" pitchFamily="34" charset="0"/>
                <a:ea typeface="Microsoft Sans Serif" panose="020B0604020202020204" pitchFamily="34" charset="0"/>
                <a:cs typeface="Microsoft Sans Serif" panose="020B0604020202020204" pitchFamily="34" charset="0"/>
              </a:rPr>
              <a:t>Peekapak</a:t>
            </a:r>
            <a:r>
              <a:rPr lang="tr-TR" sz="2600" dirty="0">
                <a:latin typeface="Microsoft Sans Serif" panose="020B0604020202020204" pitchFamily="34" charset="0"/>
                <a:ea typeface="Microsoft Sans Serif" panose="020B0604020202020204" pitchFamily="34" charset="0"/>
                <a:cs typeface="Microsoft Sans Serif" panose="020B0604020202020204" pitchFamily="34" charset="0"/>
              </a:rPr>
              <a:t> uygulaması ile bir hikaye karakterinin yerine geçerek, farklı sosyal durumlarda nasıl davranması gerektiğini öğrenebilir.</a:t>
            </a:r>
          </a:p>
        </p:txBody>
      </p:sp>
      <p:pic>
        <p:nvPicPr>
          <p:cNvPr id="5" name="Resim 4">
            <a:extLst>
              <a:ext uri="{FF2B5EF4-FFF2-40B4-BE49-F238E27FC236}">
                <a16:creationId xmlns:a16="http://schemas.microsoft.com/office/drawing/2014/main" id="{5057EE51-3DFA-6FC3-0EA2-11C3FD122E80}"/>
              </a:ext>
            </a:extLst>
          </p:cNvPr>
          <p:cNvPicPr>
            <a:picLocks noChangeAspect="1"/>
          </p:cNvPicPr>
          <p:nvPr/>
        </p:nvPicPr>
        <p:blipFill>
          <a:blip r:embed="rId2"/>
          <a:stretch>
            <a:fillRect/>
          </a:stretch>
        </p:blipFill>
        <p:spPr>
          <a:xfrm>
            <a:off x="601637" y="5319824"/>
            <a:ext cx="1359227" cy="1110588"/>
          </a:xfrm>
          <a:prstGeom prst="rect">
            <a:avLst/>
          </a:prstGeom>
        </p:spPr>
      </p:pic>
      <p:pic>
        <p:nvPicPr>
          <p:cNvPr id="7" name="Resim 6">
            <a:extLst>
              <a:ext uri="{FF2B5EF4-FFF2-40B4-BE49-F238E27FC236}">
                <a16:creationId xmlns:a16="http://schemas.microsoft.com/office/drawing/2014/main" id="{64D8A60A-7005-AD7C-6D82-6A707EC60FA3}"/>
              </a:ext>
            </a:extLst>
          </p:cNvPr>
          <p:cNvPicPr>
            <a:picLocks noChangeAspect="1"/>
          </p:cNvPicPr>
          <p:nvPr/>
        </p:nvPicPr>
        <p:blipFill>
          <a:blip r:embed="rId3"/>
          <a:srcRect b="43917"/>
          <a:stretch/>
        </p:blipFill>
        <p:spPr>
          <a:xfrm>
            <a:off x="2197426" y="5487404"/>
            <a:ext cx="4995219" cy="816283"/>
          </a:xfrm>
          <a:prstGeom prst="rect">
            <a:avLst/>
          </a:prstGeom>
        </p:spPr>
      </p:pic>
      <p:sp>
        <p:nvSpPr>
          <p:cNvPr id="8" name="Slayt Numarası Yer Tutucusu 7">
            <a:extLst>
              <a:ext uri="{FF2B5EF4-FFF2-40B4-BE49-F238E27FC236}">
                <a16:creationId xmlns:a16="http://schemas.microsoft.com/office/drawing/2014/main" id="{27CD0C11-F039-A304-C2D6-29C72E1C1E74}"/>
              </a:ext>
            </a:extLst>
          </p:cNvPr>
          <p:cNvSpPr>
            <a:spLocks noGrp="1"/>
          </p:cNvSpPr>
          <p:nvPr>
            <p:ph type="sldNum" sz="quarter" idx="12"/>
          </p:nvPr>
        </p:nvSpPr>
        <p:spPr/>
        <p:txBody>
          <a:bodyPr/>
          <a:lstStyle/>
          <a:p>
            <a:fld id="{763A14AC-2FD8-42D9-AD05-83F31C5EFDCA}" type="slidenum">
              <a:rPr lang="tr-TR" smtClean="0"/>
              <a:t>56</a:t>
            </a:fld>
            <a:endParaRPr lang="tr-TR"/>
          </a:p>
        </p:txBody>
      </p:sp>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9650906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A5342-FAB8-6524-DDD8-FE70491BCB7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3158A-6B7D-3644-26E2-7C158C070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A54FB4B3-8CCC-1668-A1A4-D33EAB0EBF77}"/>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70F42E36-A839-E7E5-2805-E61AA77B9E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14F8BB1-BB47-7EFB-1D04-8D6F8B41AD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CB09288-3B9B-0E05-9DE1-166CF51CA407}"/>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nn-NO"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ç. Yapay Zeka Destekli Öğrenme Platformları</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destekli öğrenme platformları, kişiselleştirilmiş geri bildirim ve kaynaklar sağlayarak öğrencilerin öz farkındalık ve öz yönetim becerilerini geliştirmelerine yardımcı olabilirler.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CenturyTech</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platformlar, öğrenciler için kişiselleştirilmiş öğrenme yolları oluşturmak için YZ kullanmaktadır.</a:t>
            </a:r>
          </a:p>
        </p:txBody>
      </p:sp>
      <p:pic>
        <p:nvPicPr>
          <p:cNvPr id="6" name="Resim 5">
            <a:extLst>
              <a:ext uri="{FF2B5EF4-FFF2-40B4-BE49-F238E27FC236}">
                <a16:creationId xmlns:a16="http://schemas.microsoft.com/office/drawing/2014/main" id="{9F074B7E-2AF5-3661-4331-3B02A787C1FD}"/>
              </a:ext>
            </a:extLst>
          </p:cNvPr>
          <p:cNvPicPr>
            <a:picLocks noChangeAspect="1"/>
          </p:cNvPicPr>
          <p:nvPr/>
        </p:nvPicPr>
        <p:blipFill>
          <a:blip r:embed="rId2"/>
          <a:stretch>
            <a:fillRect/>
          </a:stretch>
        </p:blipFill>
        <p:spPr>
          <a:xfrm>
            <a:off x="1777976" y="5150629"/>
            <a:ext cx="2686425" cy="943107"/>
          </a:xfrm>
          <a:prstGeom prst="rect">
            <a:avLst/>
          </a:prstGeom>
        </p:spPr>
      </p:pic>
      <p:pic>
        <p:nvPicPr>
          <p:cNvPr id="9" name="Resim 8">
            <a:extLst>
              <a:ext uri="{FF2B5EF4-FFF2-40B4-BE49-F238E27FC236}">
                <a16:creationId xmlns:a16="http://schemas.microsoft.com/office/drawing/2014/main" id="{DE9FEEEB-7CBE-F10C-1C13-63F70F36F0DA}"/>
              </a:ext>
            </a:extLst>
          </p:cNvPr>
          <p:cNvPicPr>
            <a:picLocks noChangeAspect="1"/>
          </p:cNvPicPr>
          <p:nvPr/>
        </p:nvPicPr>
        <p:blipFill>
          <a:blip r:embed="rId3"/>
          <a:stretch>
            <a:fillRect/>
          </a:stretch>
        </p:blipFill>
        <p:spPr>
          <a:xfrm>
            <a:off x="4550979" y="4751944"/>
            <a:ext cx="5756014" cy="1740479"/>
          </a:xfrm>
          <a:prstGeom prst="rect">
            <a:avLst/>
          </a:prstGeom>
        </p:spPr>
      </p:pic>
      <p:sp>
        <p:nvSpPr>
          <p:cNvPr id="11" name="Slayt Numarası Yer Tutucusu 10">
            <a:extLst>
              <a:ext uri="{FF2B5EF4-FFF2-40B4-BE49-F238E27FC236}">
                <a16:creationId xmlns:a16="http://schemas.microsoft.com/office/drawing/2014/main" id="{5E2A371A-8116-6E35-D1BD-E069CDE004F5}"/>
              </a:ext>
            </a:extLst>
          </p:cNvPr>
          <p:cNvSpPr>
            <a:spLocks noGrp="1"/>
          </p:cNvSpPr>
          <p:nvPr>
            <p:ph type="sldNum" sz="quarter" idx="12"/>
          </p:nvPr>
        </p:nvSpPr>
        <p:spPr/>
        <p:txBody>
          <a:bodyPr/>
          <a:lstStyle/>
          <a:p>
            <a:fld id="{763A14AC-2FD8-42D9-AD05-83F31C5EFDCA}" type="slidenum">
              <a:rPr lang="tr-TR" smtClean="0"/>
              <a:t>57</a:t>
            </a:fld>
            <a:endParaRPr lang="tr-TR"/>
          </a:p>
        </p:txBody>
      </p:sp>
      <p:pic>
        <p:nvPicPr>
          <p:cNvPr id="13" name="Resim 12">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440006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A8016-A77F-8BA1-3A74-08CA9E7C99F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BE0523-1CC5-E2A3-CB2D-4C07B0BC96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51E0D26-708D-5B73-38C1-59148CCF3B36}"/>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F7B9266F-98A3-9CC2-CDD2-D3526C195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42D902B-052E-A08F-78C7-452B8AE0E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57A43B11-340A-D7A5-ADA0-10F1BF3007FF}"/>
              </a:ext>
            </a:extLst>
          </p:cNvPr>
          <p:cNvSpPr>
            <a:spLocks noGrp="1"/>
          </p:cNvSpPr>
          <p:nvPr>
            <p:ph idx="1"/>
          </p:nvPr>
        </p:nvSpPr>
        <p:spPr>
          <a:xfrm>
            <a:off x="838199" y="1825625"/>
            <a:ext cx="11117239" cy="4351338"/>
          </a:xfrm>
        </p:spPr>
        <p:txBody>
          <a:bodyPr>
            <a:normAutofit fontScale="92500" lnSpcReduction="100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d</a:t>
            </a:r>
            <a:r>
              <a:rPr lang="nn-NO"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Üretken Yapay Zeka Araçları</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Mevcut verileri analiz etmek veya işlemek yerine yeni içerik oluşturabilen bir yapay zeka alt kümesidir.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Metin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Jasper</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görsel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Midjourney</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ses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Elevenlabs</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video</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Pictory</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veya kod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GitHub</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oluşturabilen üretken YZ araçları, öğretim programını son derece kişiselleştirilmiş yollarla farklılaştırma potansiyeli sunmaktadır.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araçlar kültürel açıdan duyarlı rol yapma senaryoları oluşturarak öğrencilerin zor durumlarla başa çıkma ve çatışmaları çözme becerilerini geliştirmelerine yardımcı olabilirler.</a:t>
            </a:r>
          </a:p>
        </p:txBody>
      </p:sp>
      <p:sp>
        <p:nvSpPr>
          <p:cNvPr id="4" name="Slayt Numarası Yer Tutucusu 3">
            <a:extLst>
              <a:ext uri="{FF2B5EF4-FFF2-40B4-BE49-F238E27FC236}">
                <a16:creationId xmlns:a16="http://schemas.microsoft.com/office/drawing/2014/main" id="{76DE8FFE-757D-62E7-EADB-21C03F7046C7}"/>
              </a:ext>
            </a:extLst>
          </p:cNvPr>
          <p:cNvSpPr>
            <a:spLocks noGrp="1"/>
          </p:cNvSpPr>
          <p:nvPr>
            <p:ph type="sldNum" sz="quarter" idx="12"/>
          </p:nvPr>
        </p:nvSpPr>
        <p:spPr/>
        <p:txBody>
          <a:bodyPr/>
          <a:lstStyle/>
          <a:p>
            <a:fld id="{763A14AC-2FD8-42D9-AD05-83F31C5EFDCA}" type="slidenum">
              <a:rPr lang="tr-TR" smtClean="0"/>
              <a:t>58</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3705202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92DD-CA0F-8B75-4272-982678177BF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F465AC2-3E37-5A75-F78C-924908B2E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FF5D0CA-9A22-B588-8A94-1E76B2E4D646}"/>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BF767C34-8941-3676-C3EA-F09B40E13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A26189D-1CD4-FB92-00FD-CAED4BC626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988DF69-DF64-8727-546E-74EEF1134410}"/>
              </a:ext>
            </a:extLst>
          </p:cNvPr>
          <p:cNvSpPr>
            <a:spLocks noGrp="1"/>
          </p:cNvSpPr>
          <p:nvPr>
            <p:ph idx="1"/>
          </p:nvPr>
        </p:nvSpPr>
        <p:spPr>
          <a:xfrm>
            <a:off x="838199" y="1825625"/>
            <a:ext cx="11117239" cy="4351338"/>
          </a:xfrm>
        </p:spPr>
        <p:txBody>
          <a:bodyPr>
            <a:normAutofit lnSpcReduction="10000"/>
          </a:bodyPr>
          <a:lstStyle/>
          <a:p>
            <a:pPr marL="0" indent="0">
              <a:lnSpc>
                <a:spcPct val="150000"/>
              </a:lnSpc>
              <a:spcBef>
                <a:spcPts val="0"/>
              </a:spcBef>
              <a:spcAft>
                <a:spcPts val="1200"/>
              </a:spcAft>
              <a:buNone/>
            </a:pPr>
            <a:r>
              <a:rPr lang="it-IT"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 Veri Analizi ve Geri Bildirim Sistemleri</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öğrencilerin dijital araçlarla etkileşimlerinden elde edilen verileri analiz ederek SDÖ becerileri gelişimlerindeki kalıpları ve eğilimleri belirleyebilir. Veriler, öğretmenlere değerli bilgiler sağlayarak eğitimlerini öğrenci ihtiyaçlarına göre uyarlamalarına yardımcı olabilir.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bir öğretmen,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Classcraft</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veya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GoGuardian</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üzerinden öğrencilerin grup çalışmasındaki performanslarını izleyerek, hangi öğrencilerin daha fazla desteğe ihtiyaç duyduğunu belirleyebilir. </a:t>
            </a:r>
          </a:p>
        </p:txBody>
      </p:sp>
      <p:pic>
        <p:nvPicPr>
          <p:cNvPr id="7" name="Resim 6">
            <a:extLst>
              <a:ext uri="{FF2B5EF4-FFF2-40B4-BE49-F238E27FC236}">
                <a16:creationId xmlns:a16="http://schemas.microsoft.com/office/drawing/2014/main" id="{0FA9A42A-CA17-9E9A-7719-674DFF77D6D5}"/>
              </a:ext>
            </a:extLst>
          </p:cNvPr>
          <p:cNvPicPr>
            <a:picLocks noChangeAspect="1"/>
          </p:cNvPicPr>
          <p:nvPr/>
        </p:nvPicPr>
        <p:blipFill>
          <a:blip r:embed="rId2"/>
          <a:srcRect l="7263" t="9094" r="8573" b="23161"/>
          <a:stretch/>
        </p:blipFill>
        <p:spPr>
          <a:xfrm>
            <a:off x="7778928" y="6027001"/>
            <a:ext cx="2028497" cy="490480"/>
          </a:xfrm>
          <a:prstGeom prst="rect">
            <a:avLst/>
          </a:prstGeom>
        </p:spPr>
      </p:pic>
      <p:pic>
        <p:nvPicPr>
          <p:cNvPr id="8" name="Resim 7">
            <a:extLst>
              <a:ext uri="{FF2B5EF4-FFF2-40B4-BE49-F238E27FC236}">
                <a16:creationId xmlns:a16="http://schemas.microsoft.com/office/drawing/2014/main" id="{E854E432-FAF9-7D97-CCA9-06102AFD10B8}"/>
              </a:ext>
            </a:extLst>
          </p:cNvPr>
          <p:cNvPicPr>
            <a:picLocks noChangeAspect="1"/>
          </p:cNvPicPr>
          <p:nvPr/>
        </p:nvPicPr>
        <p:blipFill>
          <a:blip r:embed="rId3"/>
          <a:srcRect t="23070" b="24814"/>
          <a:stretch/>
        </p:blipFill>
        <p:spPr>
          <a:xfrm>
            <a:off x="5753430" y="6027001"/>
            <a:ext cx="1696271" cy="490480"/>
          </a:xfrm>
          <a:prstGeom prst="rect">
            <a:avLst/>
          </a:prstGeom>
        </p:spPr>
      </p:pic>
      <p:sp>
        <p:nvSpPr>
          <p:cNvPr id="9" name="Slayt Numarası Yer Tutucusu 8">
            <a:extLst>
              <a:ext uri="{FF2B5EF4-FFF2-40B4-BE49-F238E27FC236}">
                <a16:creationId xmlns:a16="http://schemas.microsoft.com/office/drawing/2014/main" id="{9F4E469F-4EFA-CF14-F1E5-BB5714FD8E56}"/>
              </a:ext>
            </a:extLst>
          </p:cNvPr>
          <p:cNvSpPr>
            <a:spLocks noGrp="1"/>
          </p:cNvSpPr>
          <p:nvPr>
            <p:ph type="sldNum" sz="quarter" idx="12"/>
          </p:nvPr>
        </p:nvSpPr>
        <p:spPr/>
        <p:txBody>
          <a:bodyPr/>
          <a:lstStyle/>
          <a:p>
            <a:fld id="{763A14AC-2FD8-42D9-AD05-83F31C5EFDCA}" type="slidenum">
              <a:rPr lang="tr-TR" smtClean="0"/>
              <a:t>59</a:t>
            </a:fld>
            <a:endParaRPr lang="tr-TR"/>
          </a:p>
        </p:txBody>
      </p:sp>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7427099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4EAF-7A42-9AF4-BD85-BA9F62B2DFA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C10508-A15D-BFFA-FDDA-A7DFB01F7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DDAC5ED-F14F-A0F8-EE2F-DAA1B20DB69A}"/>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EC4D1656-C4C2-AB7D-8A0F-5CC5405BF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FCDE164-952F-8C16-148D-DDCEAF9BF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56213DF9-4FCC-B5FC-83FC-961ED385DBE5}"/>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it-IT"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f. Duygusal Zeka Uygulamaları ve Oyunları</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Oyunlar, öğrencilerin SDÖ becerilerini uygulamaları için güvenli ve ilgi çekici bir ortam sağlayabilir. YZ, oyunu, oyuncunun beceri seviyesine göre uyarlayabilir ve kişiselleştirilmiş geri bildirim sağlayabilir.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Quandary</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etik karar verme becerilerini öğreten, duygusal zekâyı geliştirmek için tasarlanmış  bir oyundur.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Wayfinder</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öğrencilere duygu tanımlama, öfke yönetimi konusunda yardımcı olabilir. </a:t>
            </a:r>
          </a:p>
        </p:txBody>
      </p:sp>
      <p:sp>
        <p:nvSpPr>
          <p:cNvPr id="4" name="Slayt Numarası Yer Tutucusu 3">
            <a:extLst>
              <a:ext uri="{FF2B5EF4-FFF2-40B4-BE49-F238E27FC236}">
                <a16:creationId xmlns:a16="http://schemas.microsoft.com/office/drawing/2014/main" id="{3019D00F-2B55-BF1B-1108-830D459A4268}"/>
              </a:ext>
            </a:extLst>
          </p:cNvPr>
          <p:cNvSpPr>
            <a:spLocks noGrp="1"/>
          </p:cNvSpPr>
          <p:nvPr>
            <p:ph type="sldNum" sz="quarter" idx="12"/>
          </p:nvPr>
        </p:nvSpPr>
        <p:spPr/>
        <p:txBody>
          <a:bodyPr/>
          <a:lstStyle/>
          <a:p>
            <a:fld id="{763A14AC-2FD8-42D9-AD05-83F31C5EFDCA}" type="slidenum">
              <a:rPr lang="tr-TR" smtClean="0"/>
              <a:t>60</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6428204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3455-6D23-0B09-3DFF-99CF4D5D3D0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AD4DAFE-5958-1020-165D-8DA30084E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926C73D5-DBD9-9B63-C2C7-1AD7070D0103}"/>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24E43EAB-C1AA-0744-2B7D-C1CA0F7DAE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959B5B4-2A05-A3AA-4CEE-9E08F381C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C449A23D-6CD2-1C19-3305-78705D518D20}"/>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err="1">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Empathy</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in </a:t>
            </a:r>
            <a:r>
              <a:rPr lang="tr-TR" sz="2400" dirty="0" err="1">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Bytes</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Baytlarla Empati girişimi, öğrencilerin SDÖ becerilerini, YZ destekli dijital araçlarla geliştirmeyi amaçlamaktadır. Girişim, duygu düzenleme ve öz yeterlilik gibi kavramları öğreten etkileşimli etkinlikler sunmaktadır.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araç metin ve konuşma verilerini analiz ederek ifade edilen duygulardaki nüansları ayırt edebilir, duygusal analizler yapabilir ve empati eğitimi sağlayabilir.</a:t>
            </a:r>
          </a:p>
        </p:txBody>
      </p:sp>
      <p:pic>
        <p:nvPicPr>
          <p:cNvPr id="9" name="Resim 8">
            <a:extLst>
              <a:ext uri="{FF2B5EF4-FFF2-40B4-BE49-F238E27FC236}">
                <a16:creationId xmlns:a16="http://schemas.microsoft.com/office/drawing/2014/main" id="{F69C5574-9061-891D-BAEE-5D77CE9EDAD0}"/>
              </a:ext>
            </a:extLst>
          </p:cNvPr>
          <p:cNvPicPr>
            <a:picLocks noChangeAspect="1"/>
          </p:cNvPicPr>
          <p:nvPr/>
        </p:nvPicPr>
        <p:blipFill>
          <a:blip r:embed="rId2"/>
          <a:stretch>
            <a:fillRect/>
          </a:stretch>
        </p:blipFill>
        <p:spPr>
          <a:xfrm>
            <a:off x="8219089" y="5495643"/>
            <a:ext cx="3302554" cy="854155"/>
          </a:xfrm>
          <a:prstGeom prst="rect">
            <a:avLst/>
          </a:prstGeom>
        </p:spPr>
      </p:pic>
      <p:sp>
        <p:nvSpPr>
          <p:cNvPr id="11" name="Slayt Numarası Yer Tutucusu 10">
            <a:extLst>
              <a:ext uri="{FF2B5EF4-FFF2-40B4-BE49-F238E27FC236}">
                <a16:creationId xmlns:a16="http://schemas.microsoft.com/office/drawing/2014/main" id="{BAA3A58F-3CC9-DF2E-2A35-84846E79C25B}"/>
              </a:ext>
            </a:extLst>
          </p:cNvPr>
          <p:cNvSpPr>
            <a:spLocks noGrp="1"/>
          </p:cNvSpPr>
          <p:nvPr>
            <p:ph type="sldNum" sz="quarter" idx="12"/>
          </p:nvPr>
        </p:nvSpPr>
        <p:spPr/>
        <p:txBody>
          <a:bodyPr/>
          <a:lstStyle/>
          <a:p>
            <a:fld id="{763A14AC-2FD8-42D9-AD05-83F31C5EFDCA}" type="slidenum">
              <a:rPr lang="tr-TR" smtClean="0"/>
              <a:t>61</a:t>
            </a:fld>
            <a:endParaRPr lang="tr-TR"/>
          </a:p>
        </p:txBody>
      </p:sp>
      <p:pic>
        <p:nvPicPr>
          <p:cNvPr id="13" name="Resim 12">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7921150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4B782-6CA5-BD29-202F-57E3B426FA4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8C240B-CA40-5737-02B1-511AD26342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C6988EF5-442F-9416-4BE4-1D5438176A48}"/>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D924F0FF-C277-9FEE-2E92-2CED7EA6E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7C06417-2C9E-4E8D-9146-471C3644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80C21B7B-1482-5DD9-0AEF-58FC77676F55}"/>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err="1">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BrainCo</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dikkat seviyelerini gerçek zamanlı olarak ölçen giyilebilir bir cihaz kullanılmaktadır.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kullanarak verileri analiz etmekte, hem öğrenciye hem de öğretmene geri bildirim sağlamaktadır. Öz farkındalık ve öz yönetim becerilerinin gelişimine yardımcı olabilir. </a:t>
            </a:r>
          </a:p>
          <a:p>
            <a:pPr marL="0" indent="0">
              <a:lnSpc>
                <a:spcPct val="150000"/>
              </a:lnSpc>
              <a:spcBef>
                <a:spcPts val="0"/>
              </a:spcBef>
              <a:spcAft>
                <a:spcPts val="1200"/>
              </a:spcAft>
              <a:buNone/>
            </a:pP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5" name="Resim 4">
            <a:extLst>
              <a:ext uri="{FF2B5EF4-FFF2-40B4-BE49-F238E27FC236}">
                <a16:creationId xmlns:a16="http://schemas.microsoft.com/office/drawing/2014/main" id="{9D642BC3-B0E2-50BC-755F-7CFE978D1A39}"/>
              </a:ext>
            </a:extLst>
          </p:cNvPr>
          <p:cNvPicPr>
            <a:picLocks noChangeAspect="1"/>
          </p:cNvPicPr>
          <p:nvPr/>
        </p:nvPicPr>
        <p:blipFill>
          <a:blip r:embed="rId2"/>
          <a:stretch>
            <a:fillRect/>
          </a:stretch>
        </p:blipFill>
        <p:spPr>
          <a:xfrm>
            <a:off x="1055826" y="5223498"/>
            <a:ext cx="1924319" cy="590632"/>
          </a:xfrm>
          <a:prstGeom prst="rect">
            <a:avLst/>
          </a:prstGeom>
        </p:spPr>
      </p:pic>
      <p:pic>
        <p:nvPicPr>
          <p:cNvPr id="7" name="Resim 6">
            <a:extLst>
              <a:ext uri="{FF2B5EF4-FFF2-40B4-BE49-F238E27FC236}">
                <a16:creationId xmlns:a16="http://schemas.microsoft.com/office/drawing/2014/main" id="{E45F4F31-1C4D-872B-21EB-FF969CA581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32229" y="4402300"/>
            <a:ext cx="2527542" cy="2068530"/>
          </a:xfrm>
          <a:prstGeom prst="rect">
            <a:avLst/>
          </a:prstGeom>
        </p:spPr>
      </p:pic>
      <p:sp>
        <p:nvSpPr>
          <p:cNvPr id="8" name="Slayt Numarası Yer Tutucusu 7">
            <a:extLst>
              <a:ext uri="{FF2B5EF4-FFF2-40B4-BE49-F238E27FC236}">
                <a16:creationId xmlns:a16="http://schemas.microsoft.com/office/drawing/2014/main" id="{E367B708-F7E4-C3FA-0FEF-653DCB235696}"/>
              </a:ext>
            </a:extLst>
          </p:cNvPr>
          <p:cNvSpPr>
            <a:spLocks noGrp="1"/>
          </p:cNvSpPr>
          <p:nvPr>
            <p:ph type="sldNum" sz="quarter" idx="12"/>
          </p:nvPr>
        </p:nvSpPr>
        <p:spPr/>
        <p:txBody>
          <a:bodyPr/>
          <a:lstStyle/>
          <a:p>
            <a:fld id="{763A14AC-2FD8-42D9-AD05-83F31C5EFDCA}" type="slidenum">
              <a:rPr lang="tr-TR" smtClean="0"/>
              <a:t>62</a:t>
            </a:fld>
            <a:endParaRPr lang="tr-TR"/>
          </a:p>
        </p:txBody>
      </p:sp>
      <p:pic>
        <p:nvPicPr>
          <p:cNvPr id="11" name="Resim 10">
            <a:extLst>
              <a:ext uri="{FF2B5EF4-FFF2-40B4-BE49-F238E27FC236}">
                <a16:creationId xmlns:a16="http://schemas.microsoft.com/office/drawing/2014/main" id="{0CCD7AFF-41B4-D34B-A22D-DD7B2A036CBF}"/>
              </a:ext>
            </a:extLst>
          </p:cNvPr>
          <p:cNvPicPr>
            <a:picLocks noChangeAspect="1"/>
          </p:cNvPicPr>
          <p:nvPr/>
        </p:nvPicPr>
        <p:blipFill>
          <a:blip r:embed="rId4"/>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259720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99014-91EB-1D8B-1DD9-2C2C31A0F01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C95B1E7-4FBE-7E18-F611-17D0012A2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614E05D2-50CF-E765-3A9D-DF030F04D8FB}"/>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Sosyal-Duygusal Öğrenme Becerileri</a:t>
            </a:r>
          </a:p>
        </p:txBody>
      </p:sp>
      <p:sp>
        <p:nvSpPr>
          <p:cNvPr id="12" name="Rectangle 11">
            <a:extLst>
              <a:ext uri="{FF2B5EF4-FFF2-40B4-BE49-F238E27FC236}">
                <a16:creationId xmlns:a16="http://schemas.microsoft.com/office/drawing/2014/main" id="{51E23F42-D84F-542E-AF02-4E4CFACA8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43930E0-9B45-7C2E-9D49-A4105F81D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D3D2B99A-218D-5913-041C-D08D808D7398}"/>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err="1">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Emote</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 refahının izlemesine ve iyileştirmesine yardımcı olmak için kullanılan bir YZ aracıdır.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Öğretmenler, öğrenci davranışları ve duyguları hakkındaki gözlemlerini kaydedebilir ve bu araç verileri analiz ederek kalıpları belirleyebilir ve içgörüler sağlayarak öğretmenlerin öğrencilerinin sosyal-duygusal ihtiyaçlarını daha iyi desteklemelerine yardımcı olabilir.  </a:t>
            </a:r>
          </a:p>
          <a:p>
            <a:pPr marL="0" indent="0">
              <a:lnSpc>
                <a:spcPct val="150000"/>
              </a:lnSpc>
              <a:spcBef>
                <a:spcPts val="0"/>
              </a:spcBef>
              <a:spcAft>
                <a:spcPts val="1200"/>
              </a:spcAft>
              <a:buNone/>
            </a:pP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pic>
        <p:nvPicPr>
          <p:cNvPr id="6" name="Resim 5">
            <a:extLst>
              <a:ext uri="{FF2B5EF4-FFF2-40B4-BE49-F238E27FC236}">
                <a16:creationId xmlns:a16="http://schemas.microsoft.com/office/drawing/2014/main" id="{FEE66FB0-8092-E4F8-2A9D-9E575A644791}"/>
              </a:ext>
            </a:extLst>
          </p:cNvPr>
          <p:cNvPicPr>
            <a:picLocks noChangeAspect="1"/>
          </p:cNvPicPr>
          <p:nvPr/>
        </p:nvPicPr>
        <p:blipFill>
          <a:blip r:embed="rId2"/>
          <a:stretch>
            <a:fillRect/>
          </a:stretch>
        </p:blipFill>
        <p:spPr>
          <a:xfrm>
            <a:off x="8074566" y="4929352"/>
            <a:ext cx="3802122" cy="1452816"/>
          </a:xfrm>
          <a:prstGeom prst="rect">
            <a:avLst/>
          </a:prstGeom>
        </p:spPr>
      </p:pic>
      <p:sp>
        <p:nvSpPr>
          <p:cNvPr id="8" name="Slayt Numarası Yer Tutucusu 7">
            <a:extLst>
              <a:ext uri="{FF2B5EF4-FFF2-40B4-BE49-F238E27FC236}">
                <a16:creationId xmlns:a16="http://schemas.microsoft.com/office/drawing/2014/main" id="{6D9934A7-1CB4-D208-C094-6B4F809A8A14}"/>
              </a:ext>
            </a:extLst>
          </p:cNvPr>
          <p:cNvSpPr>
            <a:spLocks noGrp="1"/>
          </p:cNvSpPr>
          <p:nvPr>
            <p:ph type="sldNum" sz="quarter" idx="12"/>
          </p:nvPr>
        </p:nvSpPr>
        <p:spPr/>
        <p:txBody>
          <a:bodyPr/>
          <a:lstStyle/>
          <a:p>
            <a:fld id="{763A14AC-2FD8-42D9-AD05-83F31C5EFDCA}" type="slidenum">
              <a:rPr lang="tr-TR" smtClean="0"/>
              <a:t>63</a:t>
            </a:fld>
            <a:endParaRPr lang="tr-TR"/>
          </a:p>
        </p:txBody>
      </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41230102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3082A-01A5-01FF-0274-CA8F3C4B3F3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195016-A00C-F310-D558-AAEBA785C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560BF1F-D106-515C-BBFC-6C10F64FDF62}"/>
              </a:ext>
            </a:extLst>
          </p:cNvPr>
          <p:cNvSpPr>
            <a:spLocks noGrp="1"/>
          </p:cNvSpPr>
          <p:nvPr>
            <p:ph type="title"/>
          </p:nvPr>
        </p:nvSpPr>
        <p:spPr>
          <a:xfrm>
            <a:off x="841248" y="256032"/>
            <a:ext cx="10506456" cy="1014984"/>
          </a:xfrm>
        </p:spPr>
        <p:txBody>
          <a:bodyPr anchor="ctr">
            <a:normAutofit fontScale="90000"/>
          </a:bodyPr>
          <a:lstStyle/>
          <a:p>
            <a:pPr>
              <a:lnSpc>
                <a:spcPct val="100000"/>
              </a:lnSpc>
            </a:pPr>
            <a:r>
              <a:rPr lang="tr-TR" sz="3600" b="1" dirty="0"/>
              <a:t>2. Millî ve Manevi Değerlerin Kazandırılmasında YZ Araçları</a:t>
            </a:r>
          </a:p>
        </p:txBody>
      </p:sp>
      <p:sp>
        <p:nvSpPr>
          <p:cNvPr id="12" name="Rectangle 11">
            <a:extLst>
              <a:ext uri="{FF2B5EF4-FFF2-40B4-BE49-F238E27FC236}">
                <a16:creationId xmlns:a16="http://schemas.microsoft.com/office/drawing/2014/main" id="{D37F755F-0D98-A0FB-0DF5-A5B71A6E3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05054012-AE31-7D73-699F-19CEDE3D3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8EE42E28-1E72-BEAF-ACAD-BE72B32F4F33}"/>
              </a:ext>
            </a:extLst>
          </p:cNvPr>
          <p:cNvSpPr>
            <a:spLocks noGrp="1"/>
          </p:cNvSpPr>
          <p:nvPr>
            <p:ph idx="1"/>
          </p:nvPr>
        </p:nvSpPr>
        <p:spPr>
          <a:xfrm>
            <a:off x="838199" y="1825625"/>
            <a:ext cx="11117239" cy="4351338"/>
          </a:xfrm>
        </p:spPr>
        <p:txBody>
          <a:bodyPr>
            <a:normAutofit fontScale="92500" lnSpcReduction="100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Tarihi ve Kültürel Simülasyonlar: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destekli platformlar, tarihi figürlerle etkileşimleri simüle ederek öğrencilere geçmişin kültürel ve manevi boyutlarını yakından tanıma fırsatı sunabilir. Sanal Gerçeklik (VR) ve Artırılmış Gerçeklik (AR) teknolojileri, öğrencilerin tarihi ve kültürel mekanları sanal olarak ziyaret etmelerini sağlayarak millî ve manevi değerleri derinlemesine anlamalarına yardımcı olabilir.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öğrenciler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Google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Arts</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&amp;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Culture</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uygulaması ile Çanakkale Savaşı'nın geçtiği yerleri sanal olarak gezerek, tarihî olayları ve bu olayların değerlerini daha iyi kavrayabilirler. </a:t>
            </a:r>
          </a:p>
          <a:p>
            <a:pPr marL="0" indent="0">
              <a:lnSpc>
                <a:spcPct val="150000"/>
              </a:lnSpc>
              <a:spcBef>
                <a:spcPts val="0"/>
              </a:spcBef>
              <a:spcAft>
                <a:spcPts val="1200"/>
              </a:spcAft>
              <a:buNone/>
            </a:pP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lnSpc>
                <a:spcPct val="150000"/>
              </a:lnSpc>
              <a:spcBef>
                <a:spcPts val="0"/>
              </a:spcBef>
              <a:spcAft>
                <a:spcPts val="1200"/>
              </a:spcAft>
              <a:buNone/>
            </a:pP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D32BFD19-3B18-FDE0-7999-0909B9C025AC}"/>
              </a:ext>
            </a:extLst>
          </p:cNvPr>
          <p:cNvSpPr>
            <a:spLocks noGrp="1"/>
          </p:cNvSpPr>
          <p:nvPr>
            <p:ph type="sldNum" sz="quarter" idx="12"/>
          </p:nvPr>
        </p:nvSpPr>
        <p:spPr/>
        <p:txBody>
          <a:bodyPr/>
          <a:lstStyle/>
          <a:p>
            <a:fld id="{763A14AC-2FD8-42D9-AD05-83F31C5EFDCA}" type="slidenum">
              <a:rPr lang="tr-TR" smtClean="0"/>
              <a:t>64</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1300139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4A76-A64A-38D4-65E7-023ED01EE59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9FF0433-D856-4770-7339-1E9E04161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2802904-EB83-3653-E201-F8136ECCB5F3}"/>
              </a:ext>
            </a:extLst>
          </p:cNvPr>
          <p:cNvSpPr>
            <a:spLocks noGrp="1"/>
          </p:cNvSpPr>
          <p:nvPr>
            <p:ph type="title"/>
          </p:nvPr>
        </p:nvSpPr>
        <p:spPr>
          <a:xfrm>
            <a:off x="841248" y="256032"/>
            <a:ext cx="10506456" cy="1014984"/>
          </a:xfrm>
        </p:spPr>
        <p:txBody>
          <a:bodyPr anchor="ctr">
            <a:normAutofit fontScale="90000"/>
          </a:bodyPr>
          <a:lstStyle/>
          <a:p>
            <a:pPr>
              <a:lnSpc>
                <a:spcPct val="100000"/>
              </a:lnSpc>
            </a:pPr>
            <a:r>
              <a:rPr lang="tr-TR" sz="3600" b="1" dirty="0"/>
              <a:t>2. Millî ve Manevi Değerlerin Kazandırılmasında YZ Araçları</a:t>
            </a:r>
          </a:p>
        </p:txBody>
      </p:sp>
      <p:sp>
        <p:nvSpPr>
          <p:cNvPr id="12" name="Rectangle 11">
            <a:extLst>
              <a:ext uri="{FF2B5EF4-FFF2-40B4-BE49-F238E27FC236}">
                <a16:creationId xmlns:a16="http://schemas.microsoft.com/office/drawing/2014/main" id="{15DD6FA8-EBF3-BF6E-6B06-E592D4258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E55EA48-DE2D-2B46-A8CC-6D0EF6721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82AAD45-580C-20CF-4E41-9AB4E5776A41}"/>
              </a:ext>
            </a:extLst>
          </p:cNvPr>
          <p:cNvSpPr>
            <a:spLocks noGrp="1"/>
          </p:cNvSpPr>
          <p:nvPr>
            <p:ph idx="1"/>
          </p:nvPr>
        </p:nvSpPr>
        <p:spPr>
          <a:xfrm>
            <a:off x="838199" y="1825625"/>
            <a:ext cx="11117239" cy="4351338"/>
          </a:xfrm>
        </p:spPr>
        <p:txBody>
          <a:bodyPr>
            <a:normAutofit lnSpcReduction="100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 Değerler Eğitimi Programları: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destekli</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Living</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Values</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Education</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platformlar öğrencilere değerler eğitimi sunmaktadır.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 çeşitli senaryolar ve etkileşimli içerikler aracılığıyla millî ve manevi değerleri öğrenebilir ve bu değerleri günlük yaşamlarında nasıl uygulayacaklarını keşfedebilirler.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bir öğrenci, dürüstlük veya saygı gibi değerleri içeren senaryoları deneyimleyerek, bu değerlerin önemini daha iyi kavrayabilir.</a:t>
            </a:r>
          </a:p>
          <a:p>
            <a:pPr marL="0" indent="0">
              <a:lnSpc>
                <a:spcPct val="150000"/>
              </a:lnSpc>
              <a:spcBef>
                <a:spcPts val="0"/>
              </a:spcBef>
              <a:spcAft>
                <a:spcPts val="1200"/>
              </a:spcAft>
              <a:buNone/>
            </a:pP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0EB07C4B-0D78-205D-1C2C-877CAA1802E2}"/>
              </a:ext>
            </a:extLst>
          </p:cNvPr>
          <p:cNvSpPr>
            <a:spLocks noGrp="1"/>
          </p:cNvSpPr>
          <p:nvPr>
            <p:ph type="sldNum" sz="quarter" idx="12"/>
          </p:nvPr>
        </p:nvSpPr>
        <p:spPr/>
        <p:txBody>
          <a:bodyPr/>
          <a:lstStyle/>
          <a:p>
            <a:fld id="{763A14AC-2FD8-42D9-AD05-83F31C5EFDCA}" type="slidenum">
              <a:rPr lang="tr-TR" smtClean="0"/>
              <a:t>65</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3011796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6F23C-7410-6830-4106-1FB5FC340DD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00F93C6-8468-7B5E-44AF-FDCFE7B85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8990931-A8F1-F838-96D5-5DA576B4E384}"/>
              </a:ext>
            </a:extLst>
          </p:cNvPr>
          <p:cNvSpPr>
            <a:spLocks noGrp="1"/>
          </p:cNvSpPr>
          <p:nvPr>
            <p:ph type="title"/>
          </p:nvPr>
        </p:nvSpPr>
        <p:spPr>
          <a:xfrm>
            <a:off x="841248" y="256032"/>
            <a:ext cx="10506456" cy="1014984"/>
          </a:xfrm>
        </p:spPr>
        <p:txBody>
          <a:bodyPr anchor="ctr">
            <a:normAutofit fontScale="90000"/>
          </a:bodyPr>
          <a:lstStyle/>
          <a:p>
            <a:pPr>
              <a:lnSpc>
                <a:spcPct val="100000"/>
              </a:lnSpc>
            </a:pPr>
            <a:r>
              <a:rPr lang="tr-TR" sz="3600" b="1" dirty="0"/>
              <a:t>2. Millî ve Manevi Değerlerin Kazandırılmasında YZ Araçları</a:t>
            </a:r>
          </a:p>
        </p:txBody>
      </p:sp>
      <p:sp>
        <p:nvSpPr>
          <p:cNvPr id="12" name="Rectangle 11">
            <a:extLst>
              <a:ext uri="{FF2B5EF4-FFF2-40B4-BE49-F238E27FC236}">
                <a16:creationId xmlns:a16="http://schemas.microsoft.com/office/drawing/2014/main" id="{57F383CC-2CB9-0199-775C-7FB799235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F972EF2-3C30-0711-890D-E5996EC6D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DF4C1E93-E68D-3E9E-5A1A-9572396F99FF}"/>
              </a:ext>
            </a:extLst>
          </p:cNvPr>
          <p:cNvSpPr>
            <a:spLocks noGrp="1"/>
          </p:cNvSpPr>
          <p:nvPr>
            <p:ph idx="1"/>
          </p:nvPr>
        </p:nvSpPr>
        <p:spPr>
          <a:xfrm>
            <a:off x="838199" y="1825625"/>
            <a:ext cx="11117239" cy="4351338"/>
          </a:xfrm>
        </p:spPr>
        <p:txBody>
          <a:bodyPr>
            <a:normAutofit lnSpcReduction="100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 Etkileşimli Oyunlar ve Simülasyonlar: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Oyun tabanlı öğrenme platformları, değerleri eğlenceli ve etkileşimli bir şekilde öğrenme imkânı sunabilir. Öğrenciler, takım çalışması ve işbirliği gerektiren görevler aracılığıyla millî ve manevi değerleri pekiştirebilirler.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Quandary</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gibi oyunlarda öğrenciler etik kararlarla karşı karşıya kalırlar ve seçimlerinin bir topluluk üzerindeki etkisini gözlemleyebilirler. Bu uygulamalar, öğrencilerin empati kurma  ve karar verme becerilerini geliştirmelerine yardımcı olabilir.</a:t>
            </a:r>
          </a:p>
        </p:txBody>
      </p:sp>
      <p:sp>
        <p:nvSpPr>
          <p:cNvPr id="4" name="Slayt Numarası Yer Tutucusu 3">
            <a:extLst>
              <a:ext uri="{FF2B5EF4-FFF2-40B4-BE49-F238E27FC236}">
                <a16:creationId xmlns:a16="http://schemas.microsoft.com/office/drawing/2014/main" id="{5CCF3FA4-55C1-B848-0AC3-E2168C121969}"/>
              </a:ext>
            </a:extLst>
          </p:cNvPr>
          <p:cNvSpPr>
            <a:spLocks noGrp="1"/>
          </p:cNvSpPr>
          <p:nvPr>
            <p:ph type="sldNum" sz="quarter" idx="12"/>
          </p:nvPr>
        </p:nvSpPr>
        <p:spPr/>
        <p:txBody>
          <a:bodyPr/>
          <a:lstStyle/>
          <a:p>
            <a:fld id="{763A14AC-2FD8-42D9-AD05-83F31C5EFDCA}" type="slidenum">
              <a:rPr lang="tr-TR" smtClean="0"/>
              <a:t>66</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6836450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E749F-95E3-D893-D07D-43A1426B8AC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8D63C15-066B-C3EB-D468-A0A705ED1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FAFA89C1-5B53-9CB8-2D77-ED142B29A9B6}"/>
              </a:ext>
            </a:extLst>
          </p:cNvPr>
          <p:cNvSpPr>
            <a:spLocks noGrp="1"/>
          </p:cNvSpPr>
          <p:nvPr>
            <p:ph type="title"/>
          </p:nvPr>
        </p:nvSpPr>
        <p:spPr>
          <a:xfrm>
            <a:off x="841248" y="256032"/>
            <a:ext cx="10506456" cy="1014984"/>
          </a:xfrm>
        </p:spPr>
        <p:txBody>
          <a:bodyPr anchor="ctr">
            <a:normAutofit fontScale="90000"/>
          </a:bodyPr>
          <a:lstStyle/>
          <a:p>
            <a:pPr>
              <a:lnSpc>
                <a:spcPct val="100000"/>
              </a:lnSpc>
            </a:pPr>
            <a:r>
              <a:rPr lang="tr-TR" sz="3600" b="1" dirty="0"/>
              <a:t>2. Millî ve Manevi Değerlerin Kazandırılmasında YZ Araçları</a:t>
            </a:r>
          </a:p>
        </p:txBody>
      </p:sp>
      <p:sp>
        <p:nvSpPr>
          <p:cNvPr id="12" name="Rectangle 11">
            <a:extLst>
              <a:ext uri="{FF2B5EF4-FFF2-40B4-BE49-F238E27FC236}">
                <a16:creationId xmlns:a16="http://schemas.microsoft.com/office/drawing/2014/main" id="{D362ADCF-A7C5-F552-6217-A2F831FDA4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2BC4BB6-9DD5-93F9-6B49-F31018D18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2C8418A6-0D06-1AA5-05F4-F5B1695A4885}"/>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 </a:t>
            </a:r>
            <a:r>
              <a:rPr lang="nn-NO"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Yapay Zeka Destekli Öğrenme Platformları</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DreamBox</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Learning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platformlar, milli ve manevi değerlerle ilgili kişiselleştirilmiş öğrenme yolları sunabilmektedir.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dersler, milli tarih ve milli değerleri üzerinde düşünmeye teşvik eden ahlaki ve etik ikilemler etrafında tasarlanabilir.</a:t>
            </a:r>
          </a:p>
        </p:txBody>
      </p:sp>
      <p:sp>
        <p:nvSpPr>
          <p:cNvPr id="4" name="Slayt Numarası Yer Tutucusu 3">
            <a:extLst>
              <a:ext uri="{FF2B5EF4-FFF2-40B4-BE49-F238E27FC236}">
                <a16:creationId xmlns:a16="http://schemas.microsoft.com/office/drawing/2014/main" id="{46049D4C-0DB4-8D5C-96CA-FD78DCED04C6}"/>
              </a:ext>
            </a:extLst>
          </p:cNvPr>
          <p:cNvSpPr>
            <a:spLocks noGrp="1"/>
          </p:cNvSpPr>
          <p:nvPr>
            <p:ph type="sldNum" sz="quarter" idx="12"/>
          </p:nvPr>
        </p:nvSpPr>
        <p:spPr/>
        <p:txBody>
          <a:bodyPr/>
          <a:lstStyle/>
          <a:p>
            <a:fld id="{763A14AC-2FD8-42D9-AD05-83F31C5EFDCA}" type="slidenum">
              <a:rPr lang="tr-TR" smtClean="0"/>
              <a:t>67</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263294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BD785-F075-C22E-C3B1-A66C7C7D5BC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94FD25C-4AD3-AA73-816B-06A191DA1A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75F6EAD9-6EE4-C3B1-D6D2-104FE5D8CCBA}"/>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3. Okuryazarlık Becerileri İçin Yapay Zeka Araçları</a:t>
            </a:r>
          </a:p>
        </p:txBody>
      </p:sp>
      <p:sp>
        <p:nvSpPr>
          <p:cNvPr id="12" name="Rectangle 11">
            <a:extLst>
              <a:ext uri="{FF2B5EF4-FFF2-40B4-BE49-F238E27FC236}">
                <a16:creationId xmlns:a16="http://schemas.microsoft.com/office/drawing/2014/main" id="{E747A711-588A-0D2F-F0BB-A2A07C5F6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734F71C-0FD6-D2EC-DF8B-1E07250B4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A792F75F-241D-3CEF-7F38-DA3044E6535E}"/>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Okuduğunu Anlama: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Amira</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Learning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uygulamalar, öğrencilerin hikayeleri yüksek sesle okumalarını sağlayarak okuduğunu anlamayı geliştirmek için YZ kullanmaktadır.</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Yapay zeka, sözlü okuma akıcılığını değerlendirir. Ardından iyileştirilmesi gereken alanları belirleyerek öğrencilerin okuma becerilerini geliştirmelerine yardımcı olmak için hedefli geri bildirim sağlamaktadır.</a:t>
            </a:r>
          </a:p>
        </p:txBody>
      </p:sp>
      <p:sp>
        <p:nvSpPr>
          <p:cNvPr id="4" name="Slayt Numarası Yer Tutucusu 3">
            <a:extLst>
              <a:ext uri="{FF2B5EF4-FFF2-40B4-BE49-F238E27FC236}">
                <a16:creationId xmlns:a16="http://schemas.microsoft.com/office/drawing/2014/main" id="{0D54E0F6-1653-93DD-C0C8-1E0CDF0495F8}"/>
              </a:ext>
            </a:extLst>
          </p:cNvPr>
          <p:cNvSpPr>
            <a:spLocks noGrp="1"/>
          </p:cNvSpPr>
          <p:nvPr>
            <p:ph type="sldNum" sz="quarter" idx="12"/>
          </p:nvPr>
        </p:nvSpPr>
        <p:spPr/>
        <p:txBody>
          <a:bodyPr/>
          <a:lstStyle/>
          <a:p>
            <a:fld id="{763A14AC-2FD8-42D9-AD05-83F31C5EFDCA}" type="slidenum">
              <a:rPr lang="tr-TR" smtClean="0"/>
              <a:t>68</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1189807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75E1D-55DB-DF3E-CB0F-2D01564029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89E8AC-EBF7-F750-62AE-511C8134C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9C9C058-EFB7-9EEC-5630-C827CE3AA938}"/>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3. Okuryazarlık Becerileri İçin Yapay Zeka Araçları</a:t>
            </a:r>
          </a:p>
        </p:txBody>
      </p:sp>
      <p:sp>
        <p:nvSpPr>
          <p:cNvPr id="12" name="Rectangle 11">
            <a:extLst>
              <a:ext uri="{FF2B5EF4-FFF2-40B4-BE49-F238E27FC236}">
                <a16:creationId xmlns:a16="http://schemas.microsoft.com/office/drawing/2014/main" id="{A01DE916-D122-56C7-0558-9130E05118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79063E0-C070-6D8E-C225-013AA29960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75547F6B-3FE4-0562-C0B9-A5032FDF2301}"/>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 Dijital Okuryazarlık:</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Dijital teknolojilerde etkin bir şekilde gezinme, değerlendirme ve bunlarla etkileşim kurma becerisidir.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ReadWorks</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ve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Newsela</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gibi araçlar, metni öğrencilerin bireysel okuma seviyesine uyarlamak için YZ kullanmaktadır. Bu araçlar, öğrencilerin okuduğunu anlama ve kelime bilgisi becerilerini geliştirmelerine yardımcı olan kişiselleştirilmiş okuma görevleri sağlamaktadır. </a:t>
            </a:r>
          </a:p>
        </p:txBody>
      </p:sp>
      <p:sp>
        <p:nvSpPr>
          <p:cNvPr id="4" name="Slayt Numarası Yer Tutucusu 3">
            <a:extLst>
              <a:ext uri="{FF2B5EF4-FFF2-40B4-BE49-F238E27FC236}">
                <a16:creationId xmlns:a16="http://schemas.microsoft.com/office/drawing/2014/main" id="{52639A13-13F2-9959-314B-D8D5F1611A50}"/>
              </a:ext>
            </a:extLst>
          </p:cNvPr>
          <p:cNvSpPr>
            <a:spLocks noGrp="1"/>
          </p:cNvSpPr>
          <p:nvPr>
            <p:ph type="sldNum" sz="quarter" idx="12"/>
          </p:nvPr>
        </p:nvSpPr>
        <p:spPr/>
        <p:txBody>
          <a:bodyPr/>
          <a:lstStyle/>
          <a:p>
            <a:fld id="{763A14AC-2FD8-42D9-AD05-83F31C5EFDCA}" type="slidenum">
              <a:rPr lang="tr-TR" smtClean="0"/>
              <a:t>69</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239521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12B5D-C2DE-9248-3485-36977E91566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19EC3C-DAA5-5F3C-B8A8-338DD8451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2E3BADCA-A4FF-2863-A7FB-4BD2C03A73F3}"/>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3. Okuryazarlık Becerileri İçin Yapay Zeka Araçları</a:t>
            </a:r>
          </a:p>
        </p:txBody>
      </p:sp>
      <p:sp>
        <p:nvSpPr>
          <p:cNvPr id="12" name="Rectangle 11">
            <a:extLst>
              <a:ext uri="{FF2B5EF4-FFF2-40B4-BE49-F238E27FC236}">
                <a16:creationId xmlns:a16="http://schemas.microsoft.com/office/drawing/2014/main" id="{FEB11428-D63C-E1B6-9DDE-73310DBB5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64646FD-86EB-2218-C605-434E51D2D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C14C4B98-9A8B-7ED7-2826-A7CD10129CF3}"/>
              </a:ext>
            </a:extLst>
          </p:cNvPr>
          <p:cNvSpPr>
            <a:spLocks noGrp="1"/>
          </p:cNvSpPr>
          <p:nvPr>
            <p:ph idx="1"/>
          </p:nvPr>
        </p:nvSpPr>
        <p:spPr>
          <a:xfrm>
            <a:off x="838199" y="1825625"/>
            <a:ext cx="11117239" cy="4351338"/>
          </a:xfrm>
        </p:spPr>
        <p:txBody>
          <a:bodyPr>
            <a:normAutofit fontScale="925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 Sayısal Okuryazarlık:</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Sayıları anlama ve sayılarla çalışma becerisidir.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DreamBox</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Knewton</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ve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IXL Learning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YZ odaklı uyarlanabilir öğrenme platformları, öğrenci ihtiyaçlarına ve ilerlemesine göre kişiselleştirilmiş sayısal okuryazarlığı geliştirmek için tasarlanmıştır.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bir öğrenci toplama işleminde başarılı ancak çarpma işleminde zorlanıyorsa, platform, pekiştirme için görsel yardımcılarla birlikte çarpma işlemine odaklanan daha fazla alıştırma sağlamaktadır. </a:t>
            </a:r>
          </a:p>
        </p:txBody>
      </p:sp>
      <p:sp>
        <p:nvSpPr>
          <p:cNvPr id="4" name="Slayt Numarası Yer Tutucusu 3">
            <a:extLst>
              <a:ext uri="{FF2B5EF4-FFF2-40B4-BE49-F238E27FC236}">
                <a16:creationId xmlns:a16="http://schemas.microsoft.com/office/drawing/2014/main" id="{60E082F8-83C1-0410-7A9D-F79D426FD115}"/>
              </a:ext>
            </a:extLst>
          </p:cNvPr>
          <p:cNvSpPr>
            <a:spLocks noGrp="1"/>
          </p:cNvSpPr>
          <p:nvPr>
            <p:ph type="sldNum" sz="quarter" idx="12"/>
          </p:nvPr>
        </p:nvSpPr>
        <p:spPr/>
        <p:txBody>
          <a:bodyPr/>
          <a:lstStyle/>
          <a:p>
            <a:fld id="{763A14AC-2FD8-42D9-AD05-83F31C5EFDCA}" type="slidenum">
              <a:rPr lang="tr-TR" smtClean="0"/>
              <a:t>70</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16308829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56ED3-324B-AFD1-1B23-C0F9F48CA31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EABE8C-12EB-755D-39FA-B0D8D5139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E35E8FD6-DF43-D3A2-034B-F0A1F49FD94A}"/>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3. Okuryazarlık Becerileri İçin Yapay Zeka Araçları</a:t>
            </a:r>
          </a:p>
        </p:txBody>
      </p:sp>
      <p:sp>
        <p:nvSpPr>
          <p:cNvPr id="12" name="Rectangle 11">
            <a:extLst>
              <a:ext uri="{FF2B5EF4-FFF2-40B4-BE49-F238E27FC236}">
                <a16:creationId xmlns:a16="http://schemas.microsoft.com/office/drawing/2014/main" id="{B35ED11C-EAA6-C1A6-625A-88B4638319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24DCDDB-E131-6FAD-9A02-C149B3988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73BD7303-1609-169B-92F0-6007063AA72C}"/>
              </a:ext>
            </a:extLst>
          </p:cNvPr>
          <p:cNvSpPr>
            <a:spLocks noGrp="1"/>
          </p:cNvSpPr>
          <p:nvPr>
            <p:ph idx="1"/>
          </p:nvPr>
        </p:nvSpPr>
        <p:spPr>
          <a:xfrm>
            <a:off x="838199" y="1825625"/>
            <a:ext cx="11117239" cy="4351338"/>
          </a:xfrm>
        </p:spPr>
        <p:txBody>
          <a:bodyPr>
            <a:normAutofit fontScale="85000" lnSpcReduction="10000"/>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ç. Medya Okuryazarlığı: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Medya içeriklerini eleştirel bir gözle değerlendirebilme, analiz edebilme ve kendi medya içeriklerini üretebilme becerisidir.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Örneğin,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Newsela</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öğrencilerin medya içeriklerini eleştirel bir gözle değerlendirmelerine yardımcı olmaktadır. YZ destekli platform, öğrencilere farklı seviyelerde haber içerikleri sunarak, onların medya okuryazarlıklarını geliştirmelerine katkı sağlamaktadır. </a:t>
            </a:r>
          </a:p>
          <a:p>
            <a:pPr marL="0" indent="0">
              <a:lnSpc>
                <a:spcPct val="150000"/>
              </a:lnSpc>
              <a:spcBef>
                <a:spcPts val="0"/>
              </a:spcBef>
              <a:spcAft>
                <a:spcPts val="1200"/>
              </a:spcAft>
              <a:buNone/>
            </a:pPr>
            <a:r>
              <a:rPr lang="tr-TR" sz="2400" dirty="0" err="1">
                <a:latin typeface="Microsoft Sans Serif" panose="020B0604020202020204" pitchFamily="34" charset="0"/>
                <a:ea typeface="Microsoft Sans Serif" panose="020B0604020202020204" pitchFamily="34" charset="0"/>
                <a:cs typeface="Microsoft Sans Serif" panose="020B0604020202020204" pitchFamily="34" charset="0"/>
              </a:rPr>
              <a:t>Deepfake'leri</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tespit etmek için tasarlanan YZ algoritmaları, manipüle edilmiş görsellerin veya seslerin tespit edilmesine yardımcı olmaktadır.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Deepfake</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genellikle YZ veya makine öğrenmesi tekniklerini kullanarak oluşturulan sahte veya manipüle edilmiş bir video veya ses kaydını ifade etmektedir.</a:t>
            </a:r>
          </a:p>
        </p:txBody>
      </p:sp>
      <p:sp>
        <p:nvSpPr>
          <p:cNvPr id="4" name="Slayt Numarası Yer Tutucusu 3">
            <a:extLst>
              <a:ext uri="{FF2B5EF4-FFF2-40B4-BE49-F238E27FC236}">
                <a16:creationId xmlns:a16="http://schemas.microsoft.com/office/drawing/2014/main" id="{F10606EE-E3A2-0CE6-5B60-B859092D0BC4}"/>
              </a:ext>
            </a:extLst>
          </p:cNvPr>
          <p:cNvSpPr>
            <a:spLocks noGrp="1"/>
          </p:cNvSpPr>
          <p:nvPr>
            <p:ph type="sldNum" sz="quarter" idx="12"/>
          </p:nvPr>
        </p:nvSpPr>
        <p:spPr/>
        <p:txBody>
          <a:bodyPr/>
          <a:lstStyle/>
          <a:p>
            <a:fld id="{763A14AC-2FD8-42D9-AD05-83F31C5EFDCA}" type="slidenum">
              <a:rPr lang="tr-TR" smtClean="0"/>
              <a:t>71</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5663652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EE553-5AB3-F4F8-06A8-EC3CBAA39F2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C3FBD0F-2735-964B-C185-4F67A124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4CA9910-EA0D-26CC-9687-FA81BEA67F72}"/>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4. Disiplinler Arası Beceriler İçin Yapay Zeka Araçları</a:t>
            </a:r>
          </a:p>
        </p:txBody>
      </p:sp>
      <p:sp>
        <p:nvSpPr>
          <p:cNvPr id="12" name="Rectangle 11">
            <a:extLst>
              <a:ext uri="{FF2B5EF4-FFF2-40B4-BE49-F238E27FC236}">
                <a16:creationId xmlns:a16="http://schemas.microsoft.com/office/drawing/2014/main" id="{B522D5F5-89CF-F749-83E0-237DC164B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2FE7CCF-8877-188C-E2FD-6B43364DC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828093B2-959F-2EB9-03B3-263E4CD8A681}"/>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a. YZ Destekli Proje Tabanlı Öğrenme Platformları: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platformlar, öğrencilerin fen bilimleri, teknoloji, mühendislik ve matematik (STEM) alanlarında öğrendiklerini birleştirerek projeler geliştirmelerine olanak tanımaktadır.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Tinkercad</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3D modelleme yaparak mühendislik ve tasarım becerilerini geliştirmelerine yardımcı olmaktadır.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Defined</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STEM,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birden fazla disiplini içeren gerçek deneyimleri sağlamak için YZ kullanmaktadır. </a:t>
            </a:r>
            <a:endPar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4" name="Slayt Numarası Yer Tutucusu 3">
            <a:extLst>
              <a:ext uri="{FF2B5EF4-FFF2-40B4-BE49-F238E27FC236}">
                <a16:creationId xmlns:a16="http://schemas.microsoft.com/office/drawing/2014/main" id="{E6CD006C-76CC-78DE-252A-BE550097E2F1}"/>
              </a:ext>
            </a:extLst>
          </p:cNvPr>
          <p:cNvSpPr>
            <a:spLocks noGrp="1"/>
          </p:cNvSpPr>
          <p:nvPr>
            <p:ph type="sldNum" sz="quarter" idx="12"/>
          </p:nvPr>
        </p:nvSpPr>
        <p:spPr/>
        <p:txBody>
          <a:bodyPr/>
          <a:lstStyle/>
          <a:p>
            <a:fld id="{763A14AC-2FD8-42D9-AD05-83F31C5EFDCA}" type="slidenum">
              <a:rPr lang="tr-TR" smtClean="0"/>
              <a:t>72</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7655822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54F11-E859-92F8-0E66-93E74132C0D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8865180-2970-57BC-B3B5-89AE7DE1D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9F4A90E-2274-A0FC-8732-DAA803B1A026}"/>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4. Disiplinler Arası Beceriler İçin Yapay Zeka Araçları</a:t>
            </a:r>
          </a:p>
        </p:txBody>
      </p:sp>
      <p:sp>
        <p:nvSpPr>
          <p:cNvPr id="12" name="Rectangle 11">
            <a:extLst>
              <a:ext uri="{FF2B5EF4-FFF2-40B4-BE49-F238E27FC236}">
                <a16:creationId xmlns:a16="http://schemas.microsoft.com/office/drawing/2014/main" id="{AE791D32-5607-63C9-7671-C9FE4690A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1A1ECB7-5256-661F-DE29-E130CBF94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E632DCCB-2B7D-451E-C55F-76CBFF9CCB81}"/>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b. Kodlama ve Robotik Araçları:</a:t>
            </a: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Öğrencilerin robotik ve kodlama becerilerini geliştirmelerine yardımcı olan </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Lego </a:t>
            </a: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Mindstorms</a:t>
            </a:r>
            <a:r>
              <a:rPr lang="tr-TR" sz="2400" i="1" dirty="0">
                <a:latin typeface="Microsoft Sans Serif" panose="020B0604020202020204" pitchFamily="34" charset="0"/>
                <a:ea typeface="Microsoft Sans Serif" panose="020B0604020202020204" pitchFamily="34" charset="0"/>
                <a:cs typeface="Microsoft Sans Serif" panose="020B0604020202020204" pitchFamily="34" charset="0"/>
              </a:rPr>
              <a:t>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gibi araçlar, farklı disiplinlerin birleşimini sağlamaktadır. </a:t>
            </a: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Öğrenciler, robotlar tasarlayarak, programlayarak mühendislik, matematik ve bilgisayar bilimlerine ilişkin bilgilerini bir araya getirebilirler. Bu süreç, öğrencilerin problem çözme ve yaratıcı düşünme becerilerini de geliştirebilmektedir. </a:t>
            </a:r>
          </a:p>
        </p:txBody>
      </p:sp>
      <p:sp>
        <p:nvSpPr>
          <p:cNvPr id="4" name="Slayt Numarası Yer Tutucusu 3">
            <a:extLst>
              <a:ext uri="{FF2B5EF4-FFF2-40B4-BE49-F238E27FC236}">
                <a16:creationId xmlns:a16="http://schemas.microsoft.com/office/drawing/2014/main" id="{EF49FE05-D546-B261-56BD-B83918E0C7C9}"/>
              </a:ext>
            </a:extLst>
          </p:cNvPr>
          <p:cNvSpPr>
            <a:spLocks noGrp="1"/>
          </p:cNvSpPr>
          <p:nvPr>
            <p:ph type="sldNum" sz="quarter" idx="12"/>
          </p:nvPr>
        </p:nvSpPr>
        <p:spPr/>
        <p:txBody>
          <a:bodyPr/>
          <a:lstStyle/>
          <a:p>
            <a:fld id="{763A14AC-2FD8-42D9-AD05-83F31C5EFDCA}" type="slidenum">
              <a:rPr lang="tr-TR" smtClean="0"/>
              <a:t>73</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776958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0191B-FBDF-A134-875B-24C8D4ADA53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9A1CD0E-CB06-9A09-8EF0-D72CFBF57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BAA7317C-FB1B-ED94-68FD-402FACF1A7A9}"/>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4. Disiplinler Arası Beceriler İçin Yapay Zeka Araçları</a:t>
            </a:r>
          </a:p>
        </p:txBody>
      </p:sp>
      <p:sp>
        <p:nvSpPr>
          <p:cNvPr id="12" name="Rectangle 11">
            <a:extLst>
              <a:ext uri="{FF2B5EF4-FFF2-40B4-BE49-F238E27FC236}">
                <a16:creationId xmlns:a16="http://schemas.microsoft.com/office/drawing/2014/main" id="{C7C6778B-EBB3-C124-4461-545E0A5DC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A67EE9D-3FCF-7D82-3C49-11B2971FC7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912C338B-885C-6FF1-80D7-325209C1DFEC}"/>
              </a:ext>
            </a:extLst>
          </p:cNvPr>
          <p:cNvSpPr>
            <a:spLocks noGrp="1"/>
          </p:cNvSpPr>
          <p:nvPr>
            <p:ph idx="1"/>
          </p:nvPr>
        </p:nvSpPr>
        <p:spPr>
          <a:xfrm>
            <a:off x="838199" y="1825625"/>
            <a:ext cx="11117239" cy="4351338"/>
          </a:xfrm>
        </p:spPr>
        <p:txBody>
          <a:bodyPr>
            <a:normAutofit/>
          </a:bodyPr>
          <a:lstStyle/>
          <a:p>
            <a:pPr marL="0" indent="0">
              <a:lnSpc>
                <a:spcPct val="150000"/>
              </a:lnSpc>
              <a:spcBef>
                <a:spcPts val="0"/>
              </a:spcBef>
              <a:spcAft>
                <a:spcPts val="1200"/>
              </a:spcAft>
              <a:buNone/>
            </a:pP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c. Veri Analizi ve Görselleştirme Araçları:</a:t>
            </a:r>
            <a:endPar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endParaRPr>
          </a:p>
          <a:p>
            <a:pPr marL="0" indent="0">
              <a:lnSpc>
                <a:spcPct val="150000"/>
              </a:lnSpc>
              <a:spcBef>
                <a:spcPts val="0"/>
              </a:spcBef>
              <a:spcAft>
                <a:spcPts val="1200"/>
              </a:spcAft>
              <a:buNone/>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 öğrencilerin veri okuryazarlığını artırarak, farklı disiplinlerden gelen verileri analiz etmelerine ve görselleştirmelerine olanak tanıyabilir. </a:t>
            </a:r>
          </a:p>
          <a:p>
            <a:pPr marL="0" indent="0">
              <a:lnSpc>
                <a:spcPct val="150000"/>
              </a:lnSpc>
              <a:spcBef>
                <a:spcPts val="0"/>
              </a:spcBef>
              <a:spcAft>
                <a:spcPts val="1200"/>
              </a:spcAft>
              <a:buNone/>
            </a:pPr>
            <a:r>
              <a:rPr lang="tr-TR" sz="2400" i="1" dirty="0" err="1">
                <a:latin typeface="Microsoft Sans Serif" panose="020B0604020202020204" pitchFamily="34" charset="0"/>
                <a:ea typeface="Microsoft Sans Serif" panose="020B0604020202020204" pitchFamily="34" charset="0"/>
                <a:cs typeface="Microsoft Sans Serif" panose="020B0604020202020204" pitchFamily="34" charset="0"/>
              </a:rPr>
              <a:t>Tableau</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 gibi araçlar, öğrencilerin veri bilimi ve istatistik gibi alanlarda disiplinler arası beceriler geliştirmelerine yardımcı olabilir. </a:t>
            </a:r>
          </a:p>
        </p:txBody>
      </p:sp>
      <p:sp>
        <p:nvSpPr>
          <p:cNvPr id="4" name="Slayt Numarası Yer Tutucusu 3">
            <a:extLst>
              <a:ext uri="{FF2B5EF4-FFF2-40B4-BE49-F238E27FC236}">
                <a16:creationId xmlns:a16="http://schemas.microsoft.com/office/drawing/2014/main" id="{7A7DF0CB-DBAA-9745-1E86-475029B0E240}"/>
              </a:ext>
            </a:extLst>
          </p:cNvPr>
          <p:cNvSpPr>
            <a:spLocks noGrp="1"/>
          </p:cNvSpPr>
          <p:nvPr>
            <p:ph type="sldNum" sz="quarter" idx="12"/>
          </p:nvPr>
        </p:nvSpPr>
        <p:spPr/>
        <p:txBody>
          <a:bodyPr/>
          <a:lstStyle/>
          <a:p>
            <a:fld id="{763A14AC-2FD8-42D9-AD05-83F31C5EFDCA}" type="slidenum">
              <a:rPr lang="tr-TR" smtClean="0"/>
              <a:t>74</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4816884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CCDF33-C7F6-6C84-AE09-DC0BE19C6C20}"/>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1B654E4A-0042-8F72-E9F7-76B4C8EFEF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useBgFill="1">
        <p:nvSpPr>
          <p:cNvPr id="15" name="Freeform: Shape 14">
            <a:extLst>
              <a:ext uri="{FF2B5EF4-FFF2-40B4-BE49-F238E27FC236}">
                <a16:creationId xmlns:a16="http://schemas.microsoft.com/office/drawing/2014/main" id="{40205118-11CC-6A15-9F3A-2CDDA6971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0" name="Freeform: Shape 16">
            <a:extLst>
              <a:ext uri="{FF2B5EF4-FFF2-40B4-BE49-F238E27FC236}">
                <a16:creationId xmlns:a16="http://schemas.microsoft.com/office/drawing/2014/main" id="{578E5981-7591-D396-1B75-1E8B188EC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Başlık 4">
            <a:extLst>
              <a:ext uri="{FF2B5EF4-FFF2-40B4-BE49-F238E27FC236}">
                <a16:creationId xmlns:a16="http://schemas.microsoft.com/office/drawing/2014/main" id="{20796806-6159-7B56-A8B4-BF2D8D2BE279}"/>
              </a:ext>
            </a:extLst>
          </p:cNvPr>
          <p:cNvSpPr>
            <a:spLocks noGrp="1"/>
          </p:cNvSpPr>
          <p:nvPr>
            <p:ph type="ctrTitle"/>
          </p:nvPr>
        </p:nvSpPr>
        <p:spPr>
          <a:xfrm>
            <a:off x="0" y="796834"/>
            <a:ext cx="12192000" cy="4267291"/>
          </a:xfrm>
        </p:spPr>
        <p:txBody>
          <a:bodyPr anchor="ctr">
            <a:normAutofit/>
          </a:bodyPr>
          <a:lstStyle/>
          <a:p>
            <a:pPr>
              <a:lnSpc>
                <a:spcPct val="100000"/>
              </a:lnSpc>
            </a:pPr>
            <a:r>
              <a:rPr lang="tr-TR" b="1" dirty="0"/>
              <a:t>Sonuç</a:t>
            </a:r>
          </a:p>
        </p:txBody>
      </p:sp>
      <p:sp>
        <p:nvSpPr>
          <p:cNvPr id="8" name="Alt Başlık 7">
            <a:extLst>
              <a:ext uri="{FF2B5EF4-FFF2-40B4-BE49-F238E27FC236}">
                <a16:creationId xmlns:a16="http://schemas.microsoft.com/office/drawing/2014/main" id="{0FE8BDD9-D5D9-19BA-2B05-EFF5AC4413C4}"/>
              </a:ext>
            </a:extLst>
          </p:cNvPr>
          <p:cNvSpPr>
            <a:spLocks noGrp="1"/>
          </p:cNvSpPr>
          <p:nvPr>
            <p:ph type="subTitle" idx="1"/>
          </p:nvPr>
        </p:nvSpPr>
        <p:spPr>
          <a:xfrm>
            <a:off x="0" y="5645150"/>
            <a:ext cx="12192000" cy="631825"/>
          </a:xfrm>
        </p:spPr>
        <p:txBody>
          <a:bodyPr anchor="ctr">
            <a:normAutofit/>
          </a:bodyPr>
          <a:lstStyle/>
          <a:p>
            <a:r>
              <a:rPr lang="tr-TR" sz="2800" b="1" dirty="0" err="1"/>
              <a:t>So</a:t>
            </a:r>
            <a:r>
              <a:rPr lang="tr-TR" sz="2800" b="1" dirty="0"/>
              <a:t> </a:t>
            </a:r>
            <a:r>
              <a:rPr lang="tr-TR" sz="2800" b="1" dirty="0" err="1"/>
              <a:t>what</a:t>
            </a:r>
            <a:r>
              <a:rPr lang="tr-TR" sz="2800" b="1" dirty="0"/>
              <a:t>?</a:t>
            </a:r>
          </a:p>
        </p:txBody>
      </p:sp>
      <p:sp>
        <p:nvSpPr>
          <p:cNvPr id="19" name="Rectangle 18">
            <a:extLst>
              <a:ext uri="{FF2B5EF4-FFF2-40B4-BE49-F238E27FC236}">
                <a16:creationId xmlns:a16="http://schemas.microsoft.com/office/drawing/2014/main" id="{6650FA9B-3820-855B-6DE0-8BAA60A0A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Resim 8">
            <a:extLst>
              <a:ext uri="{FF2B5EF4-FFF2-40B4-BE49-F238E27FC236}">
                <a16:creationId xmlns:a16="http://schemas.microsoft.com/office/drawing/2014/main" id="{0CCD7AFF-41B4-D34B-A22D-DD7B2A036CBF}"/>
              </a:ext>
            </a:extLst>
          </p:cNvPr>
          <p:cNvPicPr>
            <a:picLocks noChangeAspect="1"/>
          </p:cNvPicPr>
          <p:nvPr/>
        </p:nvPicPr>
        <p:blipFill>
          <a:blip r:embed="rId3"/>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995896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038E6-5171-CD0B-61D8-FE3721D5DEA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4A1138B-3CAB-380A-1FD9-F5CE4C2A3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59BA242D-560D-9A12-1879-7344DC4EC35B}"/>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Sonuç</a:t>
            </a:r>
          </a:p>
        </p:txBody>
      </p:sp>
      <p:sp>
        <p:nvSpPr>
          <p:cNvPr id="12" name="Rectangle 11">
            <a:extLst>
              <a:ext uri="{FF2B5EF4-FFF2-40B4-BE49-F238E27FC236}">
                <a16:creationId xmlns:a16="http://schemas.microsoft.com/office/drawing/2014/main" id="{A3E7223C-92E7-39D5-75F1-34C307DD8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ADA17D3-1CA0-E9A3-EBB9-EA3F88724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5474774-BC9C-CC2A-7418-DC0CDFDB0122}"/>
              </a:ext>
            </a:extLst>
          </p:cNvPr>
          <p:cNvSpPr>
            <a:spLocks noGrp="1"/>
          </p:cNvSpPr>
          <p:nvPr>
            <p:ph idx="1"/>
          </p:nvPr>
        </p:nvSpPr>
        <p:spPr>
          <a:xfrm>
            <a:off x="838199" y="1825625"/>
            <a:ext cx="11117239" cy="4351338"/>
          </a:xfrm>
        </p:spPr>
        <p:txBody>
          <a:bodyPr>
            <a:normAutofit/>
          </a:bodyPr>
          <a:lstStyle/>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eğitimde becerilerin kazandırılmasında katkı sağlayabilir. </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Sosyal-Duygusal Öğrenme becerileri, duygu tanıma yazılımları, sanal danışmanlar, sosyal beceri geliştirme uygulamaları ve YZ destekli öğrenme platformları gibi YZ araçlarıyla geliştirilebilir. </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araçlar, öğrencilerin duygusal zekalarını artırarak, empati kurma, duygusal farkındalık ve sosyal ilişkilerde etkin olma yeteneklerini güçlendirebilir.</a:t>
            </a:r>
          </a:p>
        </p:txBody>
      </p:sp>
      <p:sp>
        <p:nvSpPr>
          <p:cNvPr id="4" name="Slayt Numarası Yer Tutucusu 3">
            <a:extLst>
              <a:ext uri="{FF2B5EF4-FFF2-40B4-BE49-F238E27FC236}">
                <a16:creationId xmlns:a16="http://schemas.microsoft.com/office/drawing/2014/main" id="{2B854B27-9011-BA8A-9E9D-B2AF006960F7}"/>
              </a:ext>
            </a:extLst>
          </p:cNvPr>
          <p:cNvSpPr>
            <a:spLocks noGrp="1"/>
          </p:cNvSpPr>
          <p:nvPr>
            <p:ph type="sldNum" sz="quarter" idx="12"/>
          </p:nvPr>
        </p:nvSpPr>
        <p:spPr/>
        <p:txBody>
          <a:bodyPr/>
          <a:lstStyle/>
          <a:p>
            <a:fld id="{763A14AC-2FD8-42D9-AD05-83F31C5EFDCA}" type="slidenum">
              <a:rPr lang="tr-TR" smtClean="0"/>
              <a:t>76</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4030285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03EB-C695-E1CF-E99F-610363E70ED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7BC953A-E4DC-2D07-3FA5-D52934868F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3E85A71A-BF38-AC24-87C7-932FFEAC3E4F}"/>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Sonuç</a:t>
            </a:r>
          </a:p>
        </p:txBody>
      </p:sp>
      <p:sp>
        <p:nvSpPr>
          <p:cNvPr id="12" name="Rectangle 11">
            <a:extLst>
              <a:ext uri="{FF2B5EF4-FFF2-40B4-BE49-F238E27FC236}">
                <a16:creationId xmlns:a16="http://schemas.microsoft.com/office/drawing/2014/main" id="{2F95BEDF-5862-8399-F795-4D74C1BF8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30480DA-2FD5-7677-3EC4-E6B9BBF39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D0E57927-C5D0-353E-CDB8-25308A89EA8F}"/>
              </a:ext>
            </a:extLst>
          </p:cNvPr>
          <p:cNvSpPr>
            <a:spLocks noGrp="1"/>
          </p:cNvSpPr>
          <p:nvPr>
            <p:ph idx="1"/>
          </p:nvPr>
        </p:nvSpPr>
        <p:spPr>
          <a:xfrm>
            <a:off x="838199" y="1825625"/>
            <a:ext cx="11117239" cy="4351338"/>
          </a:xfrm>
        </p:spPr>
        <p:txBody>
          <a:bodyPr>
            <a:normAutofit fontScale="92500"/>
          </a:bodyPr>
          <a:lstStyle/>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Okuryazarlık becerileri, YZ destekli platformlar ve uygulamalar aracılığıyla geliştirilebilir. Bu araçlar, okuduğunu anlama, dijital okuryazarlık, sayısal okuryazarlık, medya okuryazarlığı, bilimsel okuryazarlık, finansal okuryazarlık ve duygusal okuryazarlık gibi çeşitli okuryazarlık becerilerini geliştirmeye yardımcı olabilir. </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Disiplinler arası becerilerin öğrencilere kazandırılmasında YZ destekli proje tabanlı öğrenme platformları, kodlama ve robotik araçları, veri analizi ve görselleştirme araçları, öğrencilerin farklı disiplinlerden gelen bilgileri birleştirerek daha karmaşık beceriler geliştirmelerine yardımcı olabilir. </a:t>
            </a:r>
          </a:p>
        </p:txBody>
      </p:sp>
      <p:sp>
        <p:nvSpPr>
          <p:cNvPr id="4" name="Slayt Numarası Yer Tutucusu 3">
            <a:extLst>
              <a:ext uri="{FF2B5EF4-FFF2-40B4-BE49-F238E27FC236}">
                <a16:creationId xmlns:a16="http://schemas.microsoft.com/office/drawing/2014/main" id="{5E059F38-1CAC-F657-225A-F96E7D4821BA}"/>
              </a:ext>
            </a:extLst>
          </p:cNvPr>
          <p:cNvSpPr>
            <a:spLocks noGrp="1"/>
          </p:cNvSpPr>
          <p:nvPr>
            <p:ph type="sldNum" sz="quarter" idx="12"/>
          </p:nvPr>
        </p:nvSpPr>
        <p:spPr/>
        <p:txBody>
          <a:bodyPr/>
          <a:lstStyle/>
          <a:p>
            <a:fld id="{763A14AC-2FD8-42D9-AD05-83F31C5EFDCA}" type="slidenum">
              <a:rPr lang="tr-TR" smtClean="0"/>
              <a:t>77</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32837957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C6119-394A-20FE-B405-3C151B34DCE8}"/>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1F93C5-049E-6678-7947-AAB057935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1A08BAF0-60F8-A4C5-CA26-76E26475E034}"/>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Sonuç</a:t>
            </a:r>
          </a:p>
        </p:txBody>
      </p:sp>
      <p:sp>
        <p:nvSpPr>
          <p:cNvPr id="12" name="Rectangle 11">
            <a:extLst>
              <a:ext uri="{FF2B5EF4-FFF2-40B4-BE49-F238E27FC236}">
                <a16:creationId xmlns:a16="http://schemas.microsoft.com/office/drawing/2014/main" id="{09D307DC-3F9A-E441-A308-4B9833CDE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025E75C-0259-4DB2-F9F9-B50F8606B6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7AB6A681-29EB-FC34-2ED4-1B21886D58F9}"/>
              </a:ext>
            </a:extLst>
          </p:cNvPr>
          <p:cNvSpPr>
            <a:spLocks noGrp="1"/>
          </p:cNvSpPr>
          <p:nvPr>
            <p:ph idx="1"/>
          </p:nvPr>
        </p:nvSpPr>
        <p:spPr>
          <a:xfrm>
            <a:off x="838199" y="1825625"/>
            <a:ext cx="11117239" cy="4351338"/>
          </a:xfrm>
        </p:spPr>
        <p:txBody>
          <a:bodyPr>
            <a:normAutofit/>
          </a:bodyPr>
          <a:lstStyle/>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araçlarının uygulamalardaki rolü, öğrenme süreçlerini kişiselleştirerek öğrencilerin motivasyonunu artırmak, öğretmenlerin iş yükünü azaltarak daha fazla bireysel destek sunmalarını sağlamak ve eğitimde fırsat eşitliğine katkı sunmak biçiminde sıralanabilir. </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Bu araçların etkileri arasında öğrencilerin akademik başarılarında artış, sosyal ve duygusal becerilerinde gelişim ve öğrenme süreçlerine daha aktif katılım yer alabilmektedir.</a:t>
            </a:r>
          </a:p>
        </p:txBody>
      </p:sp>
      <p:sp>
        <p:nvSpPr>
          <p:cNvPr id="4" name="Slayt Numarası Yer Tutucusu 3">
            <a:extLst>
              <a:ext uri="{FF2B5EF4-FFF2-40B4-BE49-F238E27FC236}">
                <a16:creationId xmlns:a16="http://schemas.microsoft.com/office/drawing/2014/main" id="{7AEA631A-A360-4F09-7C33-E0B86D45DFA6}"/>
              </a:ext>
            </a:extLst>
          </p:cNvPr>
          <p:cNvSpPr>
            <a:spLocks noGrp="1"/>
          </p:cNvSpPr>
          <p:nvPr>
            <p:ph type="sldNum" sz="quarter" idx="12"/>
          </p:nvPr>
        </p:nvSpPr>
        <p:spPr/>
        <p:txBody>
          <a:bodyPr/>
          <a:lstStyle/>
          <a:p>
            <a:fld id="{763A14AC-2FD8-42D9-AD05-83F31C5EFDCA}" type="slidenum">
              <a:rPr lang="tr-TR" smtClean="0"/>
              <a:t>78</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8740765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0253C-1140-EBB5-F495-85842420CE1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BB29A7F-6D14-ACD3-F199-FAA605B10B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Başlık 1">
            <a:extLst>
              <a:ext uri="{FF2B5EF4-FFF2-40B4-BE49-F238E27FC236}">
                <a16:creationId xmlns:a16="http://schemas.microsoft.com/office/drawing/2014/main" id="{D69937C5-CD6E-E99D-5DF5-EADE5CCFEBFC}"/>
              </a:ext>
            </a:extLst>
          </p:cNvPr>
          <p:cNvSpPr>
            <a:spLocks noGrp="1"/>
          </p:cNvSpPr>
          <p:nvPr>
            <p:ph type="title"/>
          </p:nvPr>
        </p:nvSpPr>
        <p:spPr>
          <a:xfrm>
            <a:off x="841248" y="256032"/>
            <a:ext cx="10506456" cy="1014984"/>
          </a:xfrm>
        </p:spPr>
        <p:txBody>
          <a:bodyPr anchor="ctr">
            <a:normAutofit/>
          </a:bodyPr>
          <a:lstStyle/>
          <a:p>
            <a:pPr>
              <a:lnSpc>
                <a:spcPct val="100000"/>
              </a:lnSpc>
            </a:pPr>
            <a:r>
              <a:rPr lang="tr-TR" sz="3600" b="1" dirty="0"/>
              <a:t>Sonuç</a:t>
            </a:r>
          </a:p>
        </p:txBody>
      </p:sp>
      <p:sp>
        <p:nvSpPr>
          <p:cNvPr id="12" name="Rectangle 11">
            <a:extLst>
              <a:ext uri="{FF2B5EF4-FFF2-40B4-BE49-F238E27FC236}">
                <a16:creationId xmlns:a16="http://schemas.microsoft.com/office/drawing/2014/main" id="{EFB52020-0891-F8C5-E41D-EA8F496323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DDDD004F-14CC-1CB1-74CD-DED8670A8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İçerik Yer Tutucusu 2">
            <a:extLst>
              <a:ext uri="{FF2B5EF4-FFF2-40B4-BE49-F238E27FC236}">
                <a16:creationId xmlns:a16="http://schemas.microsoft.com/office/drawing/2014/main" id="{619F0424-3EA5-7610-650C-868888A29A99}"/>
              </a:ext>
            </a:extLst>
          </p:cNvPr>
          <p:cNvSpPr>
            <a:spLocks noGrp="1"/>
          </p:cNvSpPr>
          <p:nvPr>
            <p:ph idx="1"/>
          </p:nvPr>
        </p:nvSpPr>
        <p:spPr>
          <a:xfrm>
            <a:off x="838199" y="1825625"/>
            <a:ext cx="11117239" cy="4351338"/>
          </a:xfrm>
        </p:spPr>
        <p:txBody>
          <a:bodyPr>
            <a:normAutofit/>
          </a:bodyPr>
          <a:lstStyle/>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araçlarının öğretmenlerin yerini almak yerine </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onları tamamlayacak ve destekleyecek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şekilde kullanılması önemli görülmektedir.</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Veri gizliliği ve güvenliği, etik kaygılar gibi YZ kullanımının potansiyel zorluklarına ilave olarak, bu teknolojilerin </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sorumlu ve dikkatli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bir şekilde kullanılması gerekli görülmektedir. </a:t>
            </a:r>
          </a:p>
          <a:p>
            <a:pPr>
              <a:lnSpc>
                <a:spcPct val="150000"/>
              </a:lnSpc>
              <a:spcBef>
                <a:spcPts val="0"/>
              </a:spcBef>
              <a:spcAft>
                <a:spcPts val="1200"/>
              </a:spcAft>
            </a:pP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YZ araçlarının eğitimde etkili ve sorumlu bir şekilde kullanılması için daha fazla araştırma yapılmasına, </a:t>
            </a:r>
            <a:r>
              <a:rPr lang="tr-TR" sz="2400" dirty="0">
                <a:solidFill>
                  <a:schemeClr val="accent2">
                    <a:lumMod val="75000"/>
                  </a:schemeClr>
                </a:solidFill>
                <a:latin typeface="Microsoft Sans Serif" panose="020B0604020202020204" pitchFamily="34" charset="0"/>
                <a:ea typeface="Microsoft Sans Serif" panose="020B0604020202020204" pitchFamily="34" charset="0"/>
                <a:cs typeface="Microsoft Sans Serif" panose="020B0604020202020204" pitchFamily="34" charset="0"/>
              </a:rPr>
              <a:t>somut bulgulara ihtiyaç </a:t>
            </a:r>
            <a:r>
              <a:rPr lang="tr-TR" sz="2400" dirty="0">
                <a:latin typeface="Microsoft Sans Serif" panose="020B0604020202020204" pitchFamily="34" charset="0"/>
                <a:ea typeface="Microsoft Sans Serif" panose="020B0604020202020204" pitchFamily="34" charset="0"/>
                <a:cs typeface="Microsoft Sans Serif" panose="020B0604020202020204" pitchFamily="34" charset="0"/>
              </a:rPr>
              <a:t>duyulmaktadır. </a:t>
            </a:r>
          </a:p>
        </p:txBody>
      </p:sp>
      <p:sp>
        <p:nvSpPr>
          <p:cNvPr id="4" name="Slayt Numarası Yer Tutucusu 3">
            <a:extLst>
              <a:ext uri="{FF2B5EF4-FFF2-40B4-BE49-F238E27FC236}">
                <a16:creationId xmlns:a16="http://schemas.microsoft.com/office/drawing/2014/main" id="{41A1B0DF-AD50-1774-B935-C6000D9B34A5}"/>
              </a:ext>
            </a:extLst>
          </p:cNvPr>
          <p:cNvSpPr>
            <a:spLocks noGrp="1"/>
          </p:cNvSpPr>
          <p:nvPr>
            <p:ph type="sldNum" sz="quarter" idx="12"/>
          </p:nvPr>
        </p:nvSpPr>
        <p:spPr/>
        <p:txBody>
          <a:bodyPr/>
          <a:lstStyle/>
          <a:p>
            <a:fld id="{763A14AC-2FD8-42D9-AD05-83F31C5EFDCA}" type="slidenum">
              <a:rPr lang="tr-TR" smtClean="0"/>
              <a:t>79</a:t>
            </a:fld>
            <a:endParaRPr lang="tr-TR"/>
          </a:p>
        </p:txBody>
      </p:sp>
      <p:pic>
        <p:nvPicPr>
          <p:cNvPr id="8" name="Resim 7">
            <a:extLst>
              <a:ext uri="{FF2B5EF4-FFF2-40B4-BE49-F238E27FC236}">
                <a16:creationId xmlns:a16="http://schemas.microsoft.com/office/drawing/2014/main" id="{0CCD7AFF-41B4-D34B-A22D-DD7B2A036CBF}"/>
              </a:ext>
            </a:extLst>
          </p:cNvPr>
          <p:cNvPicPr>
            <a:picLocks noChangeAspect="1"/>
          </p:cNvPicPr>
          <p:nvPr/>
        </p:nvPicPr>
        <p:blipFill>
          <a:blip r:embed="rId2"/>
          <a:stretch>
            <a:fillRect/>
          </a:stretch>
        </p:blipFill>
        <p:spPr>
          <a:xfrm>
            <a:off x="11575752" y="132440"/>
            <a:ext cx="499520" cy="373881"/>
          </a:xfrm>
          <a:prstGeom prst="rect">
            <a:avLst/>
          </a:prstGeom>
        </p:spPr>
      </p:pic>
    </p:spTree>
    <p:extLst>
      <p:ext uri="{BB962C8B-B14F-4D97-AF65-F5344CB8AC3E}">
        <p14:creationId xmlns:p14="http://schemas.microsoft.com/office/powerpoint/2010/main" val="20494497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F72342-D99A-E92C-347D-80FD3A80BC57}"/>
            </a:ext>
          </a:extLst>
        </p:cNvPr>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8B4CCFEE-78C3-492E-93EB-649F7548F3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8F0FBFF-8166-6F1D-4720-02ADAC55D53F}"/>
              </a:ext>
            </a:extLst>
          </p:cNvPr>
          <p:cNvSpPr>
            <a:spLocks noGrp="1"/>
          </p:cNvSpPr>
          <p:nvPr>
            <p:ph type="title"/>
          </p:nvPr>
        </p:nvSpPr>
        <p:spPr>
          <a:xfrm>
            <a:off x="165219" y="3053761"/>
            <a:ext cx="6459940" cy="2485944"/>
          </a:xfrm>
        </p:spPr>
        <p:txBody>
          <a:bodyPr vert="horz" lIns="91440" tIns="45720" rIns="91440" bIns="45720" rtlCol="0" anchor="ctr">
            <a:normAutofit/>
          </a:bodyPr>
          <a:lstStyle/>
          <a:p>
            <a:r>
              <a:rPr lang="tr-TR" sz="7200" b="1" kern="1200" dirty="0">
                <a:solidFill>
                  <a:schemeClr val="tx1"/>
                </a:solidFill>
                <a:latin typeface="+mj-lt"/>
                <a:ea typeface="+mj-ea"/>
                <a:cs typeface="+mj-cs"/>
              </a:rPr>
              <a:t>Teşekkürler</a:t>
            </a:r>
            <a:endParaRPr lang="tr-TR" sz="8000" b="1" kern="1200" dirty="0">
              <a:solidFill>
                <a:schemeClr val="tx1"/>
              </a:solidFill>
              <a:latin typeface="+mj-lt"/>
              <a:ea typeface="+mj-ea"/>
              <a:cs typeface="+mj-cs"/>
            </a:endParaRPr>
          </a:p>
        </p:txBody>
      </p:sp>
      <p:sp>
        <p:nvSpPr>
          <p:cNvPr id="3" name="Alt Başlık 2">
            <a:extLst>
              <a:ext uri="{FF2B5EF4-FFF2-40B4-BE49-F238E27FC236}">
                <a16:creationId xmlns:a16="http://schemas.microsoft.com/office/drawing/2014/main" id="{698F4E62-A5DE-CC8F-6D92-67ED5B8D4B04}"/>
              </a:ext>
            </a:extLst>
          </p:cNvPr>
          <p:cNvSpPr txBox="1">
            <a:spLocks/>
          </p:cNvSpPr>
          <p:nvPr/>
        </p:nvSpPr>
        <p:spPr>
          <a:xfrm>
            <a:off x="1003419" y="4889286"/>
            <a:ext cx="3339981" cy="74732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fontAlgn="auto">
              <a:spcBef>
                <a:spcPts val="1000"/>
              </a:spcBef>
              <a:spcAft>
                <a:spcPts val="0"/>
              </a:spcAft>
              <a:buClrTx/>
              <a:buSzTx/>
              <a:buNone/>
              <a:tabLst/>
              <a:defRPr/>
            </a:pPr>
            <a:r>
              <a:rPr kumimoji="0" lang="en-US" sz="2400" i="0" u="none" strike="noStrike" cap="none" spc="0" normalizeH="0" baseline="0" noProof="0" dirty="0">
                <a:ln>
                  <a:noFill/>
                </a:ln>
                <a:effectLst/>
                <a:uLnTx/>
                <a:uFillTx/>
              </a:rPr>
              <a:t>Dr. Ramazan BAŞARAN</a:t>
            </a:r>
          </a:p>
          <a:p>
            <a:pPr marL="0" marR="0" lvl="0" indent="0" fontAlgn="auto">
              <a:spcBef>
                <a:spcPts val="1000"/>
              </a:spcBef>
              <a:spcAft>
                <a:spcPts val="0"/>
              </a:spcAft>
              <a:buClrTx/>
              <a:buSzTx/>
              <a:buNone/>
              <a:tabLst/>
              <a:defRPr/>
            </a:pPr>
            <a:r>
              <a:rPr kumimoji="0" lang="en-US" sz="2400" i="0" u="none" strike="noStrike" cap="none" spc="0" normalizeH="0" baseline="0" noProof="0" dirty="0">
                <a:ln>
                  <a:noFill/>
                </a:ln>
                <a:effectLst/>
                <a:uLnTx/>
                <a:uFillTx/>
              </a:rPr>
              <a:t>basaran2006@gmail.com</a:t>
            </a:r>
          </a:p>
        </p:txBody>
      </p:sp>
      <p:pic>
        <p:nvPicPr>
          <p:cNvPr id="11" name="Resim 10" descr="sanat, siyah beyaz, monokrom, tek renkli, hafif içeren bir resim&#10;&#10;Açıklama otomatik olarak oluşturuldu">
            <a:extLst>
              <a:ext uri="{FF2B5EF4-FFF2-40B4-BE49-F238E27FC236}">
                <a16:creationId xmlns:a16="http://schemas.microsoft.com/office/drawing/2014/main" id="{72BF34DB-F730-CEC4-0FED-D6771F398A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98" r="3977"/>
          <a:stretch/>
        </p:blipFill>
        <p:spPr>
          <a:xfrm>
            <a:off x="4726375" y="-3"/>
            <a:ext cx="4228635" cy="3694372"/>
          </a:xfrm>
          <a:custGeom>
            <a:avLst/>
            <a:gdLst/>
            <a:ahLst/>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pic>
      <p:pic>
        <p:nvPicPr>
          <p:cNvPr id="14" name="Resim 13" descr="ekran görüntüsü, grafik, sanat, teknoloji içeren bir resim&#10;&#10;Açıklama otomatik olarak oluşturuldu">
            <a:extLst>
              <a:ext uri="{FF2B5EF4-FFF2-40B4-BE49-F238E27FC236}">
                <a16:creationId xmlns:a16="http://schemas.microsoft.com/office/drawing/2014/main" id="{DDB1D820-3E9F-1CBD-DD14-788AEE085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405" r="36037"/>
          <a:stretch/>
        </p:blipFill>
        <p:spPr>
          <a:xfrm>
            <a:off x="9082588" y="-3"/>
            <a:ext cx="3109415" cy="3694372"/>
          </a:xfrm>
          <a:prstGeom prst="rect">
            <a:avLst/>
          </a:prstGeom>
        </p:spPr>
      </p:pic>
      <p:pic>
        <p:nvPicPr>
          <p:cNvPr id="6" name="Resim 5">
            <a:extLst>
              <a:ext uri="{FF2B5EF4-FFF2-40B4-BE49-F238E27FC236}">
                <a16:creationId xmlns:a16="http://schemas.microsoft.com/office/drawing/2014/main" id="{AE2781B3-2906-22B9-E11C-FE5904D809F6}"/>
              </a:ext>
            </a:extLst>
          </p:cNvPr>
          <p:cNvPicPr>
            <a:picLocks noChangeAspect="1"/>
          </p:cNvPicPr>
          <p:nvPr/>
        </p:nvPicPr>
        <p:blipFill rotWithShape="1">
          <a:blip r:embed="rId4">
            <a:extLst>
              <a:ext uri="{28A0092B-C50C-407E-A947-70E740481C1C}">
                <a14:useLocalDpi xmlns:a14="http://schemas.microsoft.com/office/drawing/2010/main" val="0"/>
              </a:ext>
            </a:extLst>
          </a:blip>
          <a:srcRect l="703" t="1748" b="1748"/>
          <a:stretch/>
        </p:blipFill>
        <p:spPr>
          <a:xfrm>
            <a:off x="7401344" y="4014453"/>
            <a:ext cx="3362487" cy="2446675"/>
          </a:xfrm>
          <a:prstGeom prst="rect">
            <a:avLst/>
          </a:prstGeom>
        </p:spPr>
      </p:pic>
      <p:pic>
        <p:nvPicPr>
          <p:cNvPr id="17" name="Resim 16">
            <a:extLst>
              <a:ext uri="{FF2B5EF4-FFF2-40B4-BE49-F238E27FC236}">
                <a16:creationId xmlns:a16="http://schemas.microsoft.com/office/drawing/2014/main" id="{BD60DC17-2D80-8840-2FDC-FDEBA63E7EB6}"/>
              </a:ext>
            </a:extLst>
          </p:cNvPr>
          <p:cNvPicPr>
            <a:picLocks noChangeAspect="1"/>
          </p:cNvPicPr>
          <p:nvPr/>
        </p:nvPicPr>
        <p:blipFill rotWithShape="1">
          <a:blip r:embed="rId5">
            <a:extLst>
              <a:ext uri="{28A0092B-C50C-407E-A947-70E740481C1C}">
                <a14:useLocalDpi xmlns:a14="http://schemas.microsoft.com/office/drawing/2010/main" val="0"/>
              </a:ext>
            </a:extLst>
          </a:blip>
          <a:srcRect t="-5260" b="-632"/>
          <a:stretch/>
        </p:blipFill>
        <p:spPr>
          <a:xfrm>
            <a:off x="165219" y="0"/>
            <a:ext cx="1910469" cy="2028419"/>
          </a:xfrm>
          <a:prstGeom prst="rect">
            <a:avLst/>
          </a:prstGeom>
        </p:spPr>
      </p:pic>
    </p:spTree>
    <p:extLst>
      <p:ext uri="{BB962C8B-B14F-4D97-AF65-F5344CB8AC3E}">
        <p14:creationId xmlns:p14="http://schemas.microsoft.com/office/powerpoint/2010/main" val="101488279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1246</TotalTime>
  <Words>4162</Words>
  <Application>Microsoft Office PowerPoint</Application>
  <PresentationFormat>Geniş ekran</PresentationFormat>
  <Paragraphs>524</Paragraphs>
  <Slides>80</Slides>
  <Notes>8</Notes>
  <HiddenSlides>0</HiddenSlides>
  <MMClips>0</MMClips>
  <ScaleCrop>false</ScaleCrop>
  <HeadingPairs>
    <vt:vector size="6" baseType="variant">
      <vt:variant>
        <vt:lpstr>Kullanılan Yazı Tipleri</vt:lpstr>
      </vt:variant>
      <vt:variant>
        <vt:i4>8</vt:i4>
      </vt:variant>
      <vt:variant>
        <vt:lpstr>Tema</vt:lpstr>
      </vt:variant>
      <vt:variant>
        <vt:i4>4</vt:i4>
      </vt:variant>
      <vt:variant>
        <vt:lpstr>Slayt Başlıkları</vt:lpstr>
      </vt:variant>
      <vt:variant>
        <vt:i4>80</vt:i4>
      </vt:variant>
    </vt:vector>
  </HeadingPairs>
  <TitlesOfParts>
    <vt:vector size="92" baseType="lpstr">
      <vt:lpstr>Aptos</vt:lpstr>
      <vt:lpstr>Aptos Black</vt:lpstr>
      <vt:lpstr>Aptos Display</vt:lpstr>
      <vt:lpstr>Arial</vt:lpstr>
      <vt:lpstr>Calibri</vt:lpstr>
      <vt:lpstr>Microsoft Sans Serif</vt:lpstr>
      <vt:lpstr>Symbol</vt:lpstr>
      <vt:lpstr>Times New Roman</vt:lpstr>
      <vt:lpstr>Office Teması</vt:lpstr>
      <vt:lpstr>Office Teması</vt:lpstr>
      <vt:lpstr>1_Office Teması</vt:lpstr>
      <vt:lpstr>2_Office Teması</vt:lpstr>
      <vt:lpstr>Beceri Kazandırmada Yapay Zeka Araçlarının Kullanımı</vt:lpstr>
      <vt:lpstr>Türkiye Yüzyılı Maarif Modeli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Türkiye Yüzyılı Maarif Modeli ve  1739 Sayılı Milli Eğitim Temel Kanunu </vt:lpstr>
      <vt:lpstr>PowerPoint Sunusu</vt:lpstr>
      <vt:lpstr>PowerPoint Sunusu</vt:lpstr>
      <vt:lpstr>PowerPoint Sunusu</vt:lpstr>
      <vt:lpstr>Beceriler</vt:lpstr>
      <vt:lpstr>PowerPoint Sunusu</vt:lpstr>
      <vt:lpstr>Öğrencilere Kazandırılması Hedeflenen Beceriler</vt:lpstr>
      <vt:lpstr>PowerPoint Sunusu</vt:lpstr>
      <vt:lpstr>PowerPoint Sunusu</vt:lpstr>
      <vt:lpstr>PowerPoint Sunusu</vt:lpstr>
      <vt:lpstr>PowerPoint Sunusu</vt:lpstr>
      <vt:lpstr>PowerPoint Sunusu</vt:lpstr>
      <vt:lpstr>PowerPoint Sunusu</vt:lpstr>
      <vt:lpstr>PowerPoint Sunusu</vt:lpstr>
      <vt:lpstr>PowerPoint Sunusu</vt:lpstr>
      <vt:lpstr>Yapay Zekânın Eğitimdeki Yeri </vt:lpstr>
      <vt:lpstr>Yapay Zeka Nedir? </vt:lpstr>
      <vt:lpstr>Yapay Zeka Nedir? </vt:lpstr>
      <vt:lpstr>Potansiyel Faydalar</vt:lpstr>
      <vt:lpstr>Potansiyel Faydalar</vt:lpstr>
      <vt:lpstr>Potansiyel Faydalar</vt:lpstr>
      <vt:lpstr>Etik ve Güvenlik Sorunları </vt:lpstr>
      <vt:lpstr>Etik ve Güvenlik Sorunları </vt:lpstr>
      <vt:lpstr>Etik ve Güvenlik Sorunları </vt:lpstr>
      <vt:lpstr>PowerPoint Sunusu</vt:lpstr>
      <vt:lpstr>PowerPoint Sunusu</vt:lpstr>
      <vt:lpstr>PowerPoint Sunusu</vt:lpstr>
      <vt:lpstr>PowerPoint Sunusu</vt:lpstr>
      <vt:lpstr>Beceri Kazandırmada Kullanılan Yapay Zeka Araçları</vt:lpstr>
      <vt:lpstr>Sosyal-Duygusal Öğrenme Becerileri</vt:lpstr>
      <vt:lpstr>Sosyal-Duygusal Öğrenme Becerileri</vt:lpstr>
      <vt:lpstr>Sosyal-Duygusal Öğrenme Becerileri</vt:lpstr>
      <vt:lpstr>Sohbet Robotları/ Chatbots</vt:lpstr>
      <vt:lpstr>Sohbet Robotları/ Chatbots</vt:lpstr>
      <vt:lpstr>Sohbet Robotları/ Chatbots</vt:lpstr>
      <vt:lpstr>PowerPoint Sunusu</vt:lpstr>
      <vt:lpstr>Sosyal-Duygusal Öğrenme Becerileri</vt:lpstr>
      <vt:lpstr>Sosyal-Duygusal Öğrenme Becerileri</vt:lpstr>
      <vt:lpstr>Sosyal-Duygusal Öğrenme Becerileri</vt:lpstr>
      <vt:lpstr>Sosyal-Duygusal Öğrenme Becerileri</vt:lpstr>
      <vt:lpstr>Sosyal-Duygusal Öğrenme Becerileri</vt:lpstr>
      <vt:lpstr>Sosyal-Duygusal Öğrenme Becerileri</vt:lpstr>
      <vt:lpstr>Sosyal-Duygusal Öğrenme Becerileri</vt:lpstr>
      <vt:lpstr>Sosyal-Duygusal Öğrenme Becerileri</vt:lpstr>
      <vt:lpstr>2. Millî ve Manevi Değerlerin Kazandırılmasında YZ Araçları</vt:lpstr>
      <vt:lpstr>2. Millî ve Manevi Değerlerin Kazandırılmasında YZ Araçları</vt:lpstr>
      <vt:lpstr>2. Millî ve Manevi Değerlerin Kazandırılmasında YZ Araçları</vt:lpstr>
      <vt:lpstr>2. Millî ve Manevi Değerlerin Kazandırılmasında YZ Araçları</vt:lpstr>
      <vt:lpstr>3. Okuryazarlık Becerileri İçin Yapay Zeka Araçları</vt:lpstr>
      <vt:lpstr>3. Okuryazarlık Becerileri İçin Yapay Zeka Araçları</vt:lpstr>
      <vt:lpstr>3. Okuryazarlık Becerileri İçin Yapay Zeka Araçları</vt:lpstr>
      <vt:lpstr>3. Okuryazarlık Becerileri İçin Yapay Zeka Araçları</vt:lpstr>
      <vt:lpstr>4. Disiplinler Arası Beceriler İçin Yapay Zeka Araçları</vt:lpstr>
      <vt:lpstr>4. Disiplinler Arası Beceriler İçin Yapay Zeka Araçları</vt:lpstr>
      <vt:lpstr>4. Disiplinler Arası Beceriler İçin Yapay Zeka Araçları</vt:lpstr>
      <vt:lpstr>Sonuç</vt:lpstr>
      <vt:lpstr>Sonuç</vt:lpstr>
      <vt:lpstr>Sonuç</vt:lpstr>
      <vt:lpstr>Sonuç</vt:lpstr>
      <vt:lpstr>Sonuç</vt:lpstr>
      <vt:lpstr>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Beceri Temelli Uygulamalarda  Yapay Zeka Araçlarının Kullanımı</dc:title>
  <dc:creator>Hakem</dc:creator>
  <cp:lastModifiedBy>Ramazan BAŞARAN</cp:lastModifiedBy>
  <cp:revision>20</cp:revision>
  <dcterms:created xsi:type="dcterms:W3CDTF">2024-10-15T12:44:48Z</dcterms:created>
  <dcterms:modified xsi:type="dcterms:W3CDTF">2025-05-08T20:45:33Z</dcterms:modified>
</cp:coreProperties>
</file>